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Montserrat"/>
      <p:regular r:id="rId14"/>
      <p:bold r:id="rId15"/>
      <p:italic r:id="rId16"/>
      <p:boldItalic r:id="rId17"/>
    </p:embeddedFont>
    <p:embeddedFont>
      <p:font typeface="Montserrat Medium"/>
      <p:regular r:id="rId18"/>
      <p:bold r:id="rId19"/>
      <p:italic r:id="rId20"/>
      <p:boldItalic r:id="rId21"/>
    </p:embeddedFont>
    <p:embeddedFont>
      <p:font typeface="Montserrat ExtraLight"/>
      <p:regular r:id="rId22"/>
      <p:bold r:id="rId23"/>
      <p:italic r:id="rId24"/>
      <p:boldItalic r:id="rId25"/>
    </p:embeddedFont>
    <p:embeddedFont>
      <p:font typeface="Montserrat ExtraBold"/>
      <p:bold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Medium-italic.fntdata"/><Relationship Id="rId22" Type="http://schemas.openxmlformats.org/officeDocument/2006/relationships/font" Target="fonts/MontserratExtraLight-regular.fntdata"/><Relationship Id="rId21" Type="http://schemas.openxmlformats.org/officeDocument/2006/relationships/font" Target="fonts/MontserratMedium-boldItalic.fntdata"/><Relationship Id="rId24" Type="http://schemas.openxmlformats.org/officeDocument/2006/relationships/font" Target="fonts/MontserratExtraLight-italic.fntdata"/><Relationship Id="rId23" Type="http://schemas.openxmlformats.org/officeDocument/2006/relationships/font" Target="fonts/MontserratExtraLight-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ExtraBold-bold.fntdata"/><Relationship Id="rId25" Type="http://schemas.openxmlformats.org/officeDocument/2006/relationships/font" Target="fonts/MontserratExtraLight-boldItalic.fntdata"/><Relationship Id="rId27" Type="http://schemas.openxmlformats.org/officeDocument/2006/relationships/font" Target="fonts/MontserratExtraBold-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19" Type="http://schemas.openxmlformats.org/officeDocument/2006/relationships/font" Target="fonts/MontserratMedium-bold.fntdata"/><Relationship Id="rId18" Type="http://schemas.openxmlformats.org/officeDocument/2006/relationships/font" Target="fonts/MontserratMedium-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7f9262ee2f_0_26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7f9262ee2f_0_26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d5a42cde5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d5a42cde5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d5a42cde5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d5a42cde5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729023341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729023341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729023341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729023341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d5a42cde5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d5a42cde5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d5a42cde57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d5a42cde57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d5a42cde5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d5a42cde5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3600"/>
              <a:buNone/>
              <a:defRPr b="1" sz="3600">
                <a:solidFill>
                  <a:schemeClr val="lt1"/>
                </a:solidFill>
              </a:defRPr>
            </a:lvl1pPr>
            <a:lvl2pPr lvl="1" algn="ctr">
              <a:spcBef>
                <a:spcPts val="0"/>
              </a:spcBef>
              <a:spcAft>
                <a:spcPts val="0"/>
              </a:spcAft>
              <a:buClr>
                <a:schemeClr val="lt1"/>
              </a:buClr>
              <a:buSzPts val="3600"/>
              <a:buNone/>
              <a:defRPr b="1" sz="3600">
                <a:solidFill>
                  <a:schemeClr val="lt1"/>
                </a:solidFill>
              </a:defRPr>
            </a:lvl2pPr>
            <a:lvl3pPr lvl="2" algn="ctr">
              <a:spcBef>
                <a:spcPts val="0"/>
              </a:spcBef>
              <a:spcAft>
                <a:spcPts val="0"/>
              </a:spcAft>
              <a:buClr>
                <a:schemeClr val="lt1"/>
              </a:buClr>
              <a:buSzPts val="3600"/>
              <a:buNone/>
              <a:defRPr b="1" sz="3600">
                <a:solidFill>
                  <a:schemeClr val="lt1"/>
                </a:solidFill>
              </a:defRPr>
            </a:lvl3pPr>
            <a:lvl4pPr lvl="3" algn="ctr">
              <a:spcBef>
                <a:spcPts val="0"/>
              </a:spcBef>
              <a:spcAft>
                <a:spcPts val="0"/>
              </a:spcAft>
              <a:buClr>
                <a:schemeClr val="lt1"/>
              </a:buClr>
              <a:buSzPts val="3600"/>
              <a:buNone/>
              <a:defRPr b="1" sz="3600">
                <a:solidFill>
                  <a:schemeClr val="lt1"/>
                </a:solidFill>
              </a:defRPr>
            </a:lvl4pPr>
            <a:lvl5pPr lvl="4" algn="ctr">
              <a:spcBef>
                <a:spcPts val="0"/>
              </a:spcBef>
              <a:spcAft>
                <a:spcPts val="0"/>
              </a:spcAft>
              <a:buClr>
                <a:schemeClr val="lt1"/>
              </a:buClr>
              <a:buSzPts val="3600"/>
              <a:buNone/>
              <a:defRPr b="1" sz="3600">
                <a:solidFill>
                  <a:schemeClr val="lt1"/>
                </a:solidFill>
              </a:defRPr>
            </a:lvl5pPr>
            <a:lvl6pPr lvl="5" algn="ctr">
              <a:spcBef>
                <a:spcPts val="0"/>
              </a:spcBef>
              <a:spcAft>
                <a:spcPts val="0"/>
              </a:spcAft>
              <a:buClr>
                <a:schemeClr val="lt1"/>
              </a:buClr>
              <a:buSzPts val="3600"/>
              <a:buNone/>
              <a:defRPr b="1" sz="3600">
                <a:solidFill>
                  <a:schemeClr val="lt1"/>
                </a:solidFill>
              </a:defRPr>
            </a:lvl6pPr>
            <a:lvl7pPr lvl="6" algn="ctr">
              <a:spcBef>
                <a:spcPts val="0"/>
              </a:spcBef>
              <a:spcAft>
                <a:spcPts val="0"/>
              </a:spcAft>
              <a:buClr>
                <a:schemeClr val="lt1"/>
              </a:buClr>
              <a:buSzPts val="3600"/>
              <a:buNone/>
              <a:defRPr b="1" sz="3600">
                <a:solidFill>
                  <a:schemeClr val="lt1"/>
                </a:solidFill>
              </a:defRPr>
            </a:lvl7pPr>
            <a:lvl8pPr lvl="7" algn="ctr">
              <a:spcBef>
                <a:spcPts val="0"/>
              </a:spcBef>
              <a:spcAft>
                <a:spcPts val="0"/>
              </a:spcAft>
              <a:buClr>
                <a:schemeClr val="lt1"/>
              </a:buClr>
              <a:buSzPts val="3600"/>
              <a:buNone/>
              <a:defRPr b="1" sz="3600">
                <a:solidFill>
                  <a:schemeClr val="lt1"/>
                </a:solidFill>
              </a:defRPr>
            </a:lvl8pPr>
            <a:lvl9pPr lvl="8" algn="ctr">
              <a:spcBef>
                <a:spcPts val="0"/>
              </a:spcBef>
              <a:spcAft>
                <a:spcPts val="0"/>
              </a:spcAft>
              <a:buClr>
                <a:schemeClr val="lt1"/>
              </a:buClr>
              <a:buSzPts val="3600"/>
              <a:buNone/>
              <a:defRPr b="1" sz="3600">
                <a:solidFill>
                  <a:schemeClr val="lt1"/>
                </a:solidFill>
              </a:defRPr>
            </a:lvl9pPr>
          </a:lstStyle>
          <a:p/>
        </p:txBody>
      </p:sp>
      <p:sp>
        <p:nvSpPr>
          <p:cNvPr id="10" name="Google Shape;10;p2"/>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7" name="Shape 37"/>
        <p:cNvGrpSpPr/>
        <p:nvPr/>
      </p:nvGrpSpPr>
      <p:grpSpPr>
        <a:xfrm>
          <a:off x="0" y="0"/>
          <a:ext cx="0" cy="0"/>
          <a:chOff x="0" y="0"/>
          <a:chExt cx="0" cy="0"/>
        </a:xfrm>
      </p:grpSpPr>
      <p:sp>
        <p:nvSpPr>
          <p:cNvPr id="38" name="Google Shape;38;p11"/>
          <p:cNvSpPr txBox="1"/>
          <p:nvPr>
            <p:ph hasCustomPrompt="1" type="title"/>
          </p:nvPr>
        </p:nvSpPr>
        <p:spPr>
          <a:xfrm>
            <a:off x="1920750" y="1634425"/>
            <a:ext cx="5302500" cy="1116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p:nvPr>
            <p:ph idx="1" type="body"/>
          </p:nvPr>
        </p:nvSpPr>
        <p:spPr>
          <a:xfrm>
            <a:off x="2786550" y="3094475"/>
            <a:ext cx="3570900" cy="5670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defRPr>
            </a:lvl1pPr>
            <a:lvl2pPr indent="-342900" lvl="1" marL="914400" algn="ctr">
              <a:spcBef>
                <a:spcPts val="1600"/>
              </a:spcBef>
              <a:spcAft>
                <a:spcPts val="0"/>
              </a:spcAft>
              <a:buClr>
                <a:schemeClr val="accent1"/>
              </a:buClr>
              <a:buSzPts val="1800"/>
              <a:buChar char="○"/>
              <a:defRPr sz="1800">
                <a:solidFill>
                  <a:schemeClr val="accent1"/>
                </a:solidFill>
              </a:defRPr>
            </a:lvl2pPr>
            <a:lvl3pPr indent="-342900" lvl="2" marL="1371600" algn="ctr">
              <a:spcBef>
                <a:spcPts val="1600"/>
              </a:spcBef>
              <a:spcAft>
                <a:spcPts val="0"/>
              </a:spcAft>
              <a:buClr>
                <a:schemeClr val="accent1"/>
              </a:buClr>
              <a:buSzPts val="1800"/>
              <a:buChar char="■"/>
              <a:defRPr sz="1800">
                <a:solidFill>
                  <a:schemeClr val="accent1"/>
                </a:solidFill>
              </a:defRPr>
            </a:lvl3pPr>
            <a:lvl4pPr indent="-342900" lvl="3" marL="1828800" algn="ctr">
              <a:spcBef>
                <a:spcPts val="1600"/>
              </a:spcBef>
              <a:spcAft>
                <a:spcPts val="0"/>
              </a:spcAft>
              <a:buClr>
                <a:schemeClr val="accent1"/>
              </a:buClr>
              <a:buSzPts val="1800"/>
              <a:buChar char="●"/>
              <a:defRPr sz="1800">
                <a:solidFill>
                  <a:schemeClr val="accent1"/>
                </a:solidFill>
              </a:defRPr>
            </a:lvl4pPr>
            <a:lvl5pPr indent="-342900" lvl="4" marL="2286000" algn="ctr">
              <a:spcBef>
                <a:spcPts val="1600"/>
              </a:spcBef>
              <a:spcAft>
                <a:spcPts val="0"/>
              </a:spcAft>
              <a:buClr>
                <a:schemeClr val="accent1"/>
              </a:buClr>
              <a:buSzPts val="1800"/>
              <a:buChar char="○"/>
              <a:defRPr sz="1800">
                <a:solidFill>
                  <a:schemeClr val="accent1"/>
                </a:solidFill>
              </a:defRPr>
            </a:lvl5pPr>
            <a:lvl6pPr indent="-342900" lvl="5" marL="2743200" algn="ctr">
              <a:spcBef>
                <a:spcPts val="1600"/>
              </a:spcBef>
              <a:spcAft>
                <a:spcPts val="0"/>
              </a:spcAft>
              <a:buClr>
                <a:schemeClr val="accent1"/>
              </a:buClr>
              <a:buSzPts val="1800"/>
              <a:buChar char="■"/>
              <a:defRPr sz="1800">
                <a:solidFill>
                  <a:schemeClr val="accent1"/>
                </a:solidFill>
              </a:defRPr>
            </a:lvl6pPr>
            <a:lvl7pPr indent="-342900" lvl="6" marL="3200400" algn="ctr">
              <a:spcBef>
                <a:spcPts val="1600"/>
              </a:spcBef>
              <a:spcAft>
                <a:spcPts val="0"/>
              </a:spcAft>
              <a:buClr>
                <a:schemeClr val="accent1"/>
              </a:buClr>
              <a:buSzPts val="1800"/>
              <a:buChar char="●"/>
              <a:defRPr sz="1800">
                <a:solidFill>
                  <a:schemeClr val="accent1"/>
                </a:solidFill>
              </a:defRPr>
            </a:lvl7pPr>
            <a:lvl8pPr indent="-342900" lvl="7" marL="3657600" algn="ctr">
              <a:spcBef>
                <a:spcPts val="1600"/>
              </a:spcBef>
              <a:spcAft>
                <a:spcPts val="0"/>
              </a:spcAft>
              <a:buClr>
                <a:schemeClr val="accent1"/>
              </a:buClr>
              <a:buSzPts val="1800"/>
              <a:buChar char="○"/>
              <a:defRPr sz="1800">
                <a:solidFill>
                  <a:schemeClr val="accent1"/>
                </a:solidFill>
              </a:defRPr>
            </a:lvl8pPr>
            <a:lvl9pPr indent="-342900" lvl="8" marL="4114800" algn="ctr">
              <a:spcBef>
                <a:spcPts val="1600"/>
              </a:spcBef>
              <a:spcAft>
                <a:spcPts val="1600"/>
              </a:spcAft>
              <a:buClr>
                <a:schemeClr val="accent1"/>
              </a:buClr>
              <a:buSzPts val="1800"/>
              <a:buChar char="■"/>
              <a:defRPr sz="1800">
                <a:solidFill>
                  <a:schemeClr val="accen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0"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CAPTION_ONLY_3">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3"/>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3" name="Google Shape;43;p13"/>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lvl1pPr indent="-301625" lvl="0" marL="457200" rtl="0">
              <a:spcBef>
                <a:spcPts val="0"/>
              </a:spcBef>
              <a:spcAft>
                <a:spcPts val="0"/>
              </a:spcAft>
              <a:buClr>
                <a:schemeClr val="lt1"/>
              </a:buClr>
              <a:buSzPts val="1150"/>
              <a:buChar char="●"/>
              <a:defRPr sz="1150">
                <a:solidFill>
                  <a:schemeClr val="lt1"/>
                </a:solidFill>
              </a:defRPr>
            </a:lvl1pPr>
            <a:lvl2pPr indent="-301625" lvl="1" marL="914400" rtl="0">
              <a:spcBef>
                <a:spcPts val="1600"/>
              </a:spcBef>
              <a:spcAft>
                <a:spcPts val="0"/>
              </a:spcAft>
              <a:buClr>
                <a:schemeClr val="lt1"/>
              </a:buClr>
              <a:buSzPts val="1150"/>
              <a:buChar char="○"/>
              <a:defRPr sz="1150">
                <a:solidFill>
                  <a:schemeClr val="lt1"/>
                </a:solidFill>
              </a:defRPr>
            </a:lvl2pPr>
            <a:lvl3pPr indent="-301625" lvl="2" marL="1371600" rtl="0">
              <a:spcBef>
                <a:spcPts val="1600"/>
              </a:spcBef>
              <a:spcAft>
                <a:spcPts val="0"/>
              </a:spcAft>
              <a:buClr>
                <a:schemeClr val="lt1"/>
              </a:buClr>
              <a:buSzPts val="1150"/>
              <a:buChar char="■"/>
              <a:defRPr sz="1150">
                <a:solidFill>
                  <a:schemeClr val="lt1"/>
                </a:solidFill>
              </a:defRPr>
            </a:lvl3pPr>
            <a:lvl4pPr indent="-301625" lvl="3" marL="1828800" rtl="0">
              <a:spcBef>
                <a:spcPts val="1600"/>
              </a:spcBef>
              <a:spcAft>
                <a:spcPts val="0"/>
              </a:spcAft>
              <a:buClr>
                <a:schemeClr val="lt1"/>
              </a:buClr>
              <a:buSzPts val="1150"/>
              <a:buChar char="●"/>
              <a:defRPr sz="1150">
                <a:solidFill>
                  <a:schemeClr val="lt1"/>
                </a:solidFill>
              </a:defRPr>
            </a:lvl4pPr>
            <a:lvl5pPr indent="-301625" lvl="4" marL="2286000" rtl="0">
              <a:spcBef>
                <a:spcPts val="1600"/>
              </a:spcBef>
              <a:spcAft>
                <a:spcPts val="0"/>
              </a:spcAft>
              <a:buClr>
                <a:schemeClr val="lt1"/>
              </a:buClr>
              <a:buSzPts val="1150"/>
              <a:buChar char="○"/>
              <a:defRPr sz="1150">
                <a:solidFill>
                  <a:schemeClr val="lt1"/>
                </a:solidFill>
              </a:defRPr>
            </a:lvl5pPr>
            <a:lvl6pPr indent="-301625" lvl="5" marL="2743200" rtl="0">
              <a:spcBef>
                <a:spcPts val="1600"/>
              </a:spcBef>
              <a:spcAft>
                <a:spcPts val="0"/>
              </a:spcAft>
              <a:buClr>
                <a:schemeClr val="lt1"/>
              </a:buClr>
              <a:buSzPts val="1150"/>
              <a:buChar char="■"/>
              <a:defRPr sz="1150">
                <a:solidFill>
                  <a:schemeClr val="lt1"/>
                </a:solidFill>
              </a:defRPr>
            </a:lvl6pPr>
            <a:lvl7pPr indent="-301625" lvl="6" marL="3200400" rtl="0">
              <a:spcBef>
                <a:spcPts val="1600"/>
              </a:spcBef>
              <a:spcAft>
                <a:spcPts val="0"/>
              </a:spcAft>
              <a:buClr>
                <a:schemeClr val="lt1"/>
              </a:buClr>
              <a:buSzPts val="1150"/>
              <a:buChar char="●"/>
              <a:defRPr sz="1150">
                <a:solidFill>
                  <a:schemeClr val="lt1"/>
                </a:solidFill>
              </a:defRPr>
            </a:lvl7pPr>
            <a:lvl8pPr indent="-301625" lvl="7" marL="3657600" rtl="0">
              <a:spcBef>
                <a:spcPts val="1600"/>
              </a:spcBef>
              <a:spcAft>
                <a:spcPts val="0"/>
              </a:spcAft>
              <a:buClr>
                <a:schemeClr val="lt1"/>
              </a:buClr>
              <a:buSzPts val="1150"/>
              <a:buChar char="○"/>
              <a:defRPr sz="1150">
                <a:solidFill>
                  <a:schemeClr val="lt1"/>
                </a:solidFill>
              </a:defRPr>
            </a:lvl8pPr>
            <a:lvl9pPr indent="-301625" lvl="8" marL="4114800" rtl="0">
              <a:spcBef>
                <a:spcPts val="1600"/>
              </a:spcBef>
              <a:spcAft>
                <a:spcPts val="1600"/>
              </a:spcAft>
              <a:buClr>
                <a:schemeClr val="lt1"/>
              </a:buClr>
              <a:buSzPts val="1150"/>
              <a:buChar char="■"/>
              <a:defRPr sz="115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_1_3">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14"/>
          <p:cNvSpPr txBox="1"/>
          <p:nvPr>
            <p:ph type="title"/>
          </p:nvPr>
        </p:nvSpPr>
        <p:spPr>
          <a:xfrm>
            <a:off x="353849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6" name="Google Shape;46;p14"/>
          <p:cNvSpPr txBox="1"/>
          <p:nvPr>
            <p:ph idx="1" type="subTitle"/>
          </p:nvPr>
        </p:nvSpPr>
        <p:spPr>
          <a:xfrm>
            <a:off x="353849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7" name="Google Shape;47;p14"/>
          <p:cNvSpPr txBox="1"/>
          <p:nvPr>
            <p:ph idx="2" type="title"/>
          </p:nvPr>
        </p:nvSpPr>
        <p:spPr>
          <a:xfrm>
            <a:off x="6028553"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8" name="Google Shape;48;p14"/>
          <p:cNvSpPr txBox="1"/>
          <p:nvPr>
            <p:ph idx="3" type="subTitle"/>
          </p:nvPr>
        </p:nvSpPr>
        <p:spPr>
          <a:xfrm>
            <a:off x="6028553"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9" name="Google Shape;49;p14"/>
          <p:cNvSpPr txBox="1"/>
          <p:nvPr>
            <p:ph idx="4" type="title"/>
          </p:nvPr>
        </p:nvSpPr>
        <p:spPr>
          <a:xfrm>
            <a:off x="104844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50" name="Google Shape;50;p14"/>
          <p:cNvSpPr txBox="1"/>
          <p:nvPr>
            <p:ph idx="5" type="subTitle"/>
          </p:nvPr>
        </p:nvSpPr>
        <p:spPr>
          <a:xfrm>
            <a:off x="104844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51" name="Google Shape;51;p14"/>
          <p:cNvSpPr txBox="1"/>
          <p:nvPr>
            <p:ph hasCustomPrompt="1" idx="6" type="title"/>
          </p:nvPr>
        </p:nvSpPr>
        <p:spPr>
          <a:xfrm>
            <a:off x="10484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p:nvPr>
            <p:ph hasCustomPrompt="1" idx="7" type="title"/>
          </p:nvPr>
        </p:nvSpPr>
        <p:spPr>
          <a:xfrm>
            <a:off x="353850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p:nvPr>
            <p:ph hasCustomPrompt="1" idx="8" type="title"/>
          </p:nvPr>
        </p:nvSpPr>
        <p:spPr>
          <a:xfrm>
            <a:off x="60285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type="ctrTitle"/>
          </p:nvPr>
        </p:nvSpPr>
        <p:spPr>
          <a:xfrm>
            <a:off x="4285500" y="2832875"/>
            <a:ext cx="3657300" cy="644700"/>
          </a:xfrm>
          <a:prstGeom prst="rect">
            <a:avLst/>
          </a:prstGeom>
          <a:effectLst>
            <a:outerShdw blurRad="57150" rotWithShape="0" algn="bl" dir="5400000" dist="19050">
              <a:srgbClr val="76A5AF">
                <a:alpha val="88000"/>
              </a:srgbClr>
            </a:outerShdw>
          </a:effectLst>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1" sz="60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56" name="Google Shape;56;p15"/>
          <p:cNvSpPr txBox="1"/>
          <p:nvPr>
            <p:ph idx="1" type="subTitle"/>
          </p:nvPr>
        </p:nvSpPr>
        <p:spPr>
          <a:xfrm>
            <a:off x="4144050" y="3549850"/>
            <a:ext cx="394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16"/>
          <p:cNvSpPr txBox="1"/>
          <p:nvPr>
            <p:ph type="ctrTitle"/>
          </p:nvPr>
        </p:nvSpPr>
        <p:spPr>
          <a:xfrm>
            <a:off x="1850525" y="1157925"/>
            <a:ext cx="5442900" cy="2603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b="1" sz="3000">
                <a:solidFill>
                  <a:schemeClr val="lt1"/>
                </a:solidFill>
              </a:defRPr>
            </a:lvl1pPr>
            <a:lvl2pPr lvl="1" rtl="0" algn="ctr">
              <a:spcBef>
                <a:spcPts val="0"/>
              </a:spcBef>
              <a:spcAft>
                <a:spcPts val="0"/>
              </a:spcAft>
              <a:buClr>
                <a:schemeClr val="lt1"/>
              </a:buClr>
              <a:buSzPts val="3000"/>
              <a:buNone/>
              <a:defRPr b="1" sz="3000">
                <a:solidFill>
                  <a:schemeClr val="lt1"/>
                </a:solidFill>
              </a:defRPr>
            </a:lvl2pPr>
            <a:lvl3pPr lvl="2" rtl="0" algn="ctr">
              <a:spcBef>
                <a:spcPts val="0"/>
              </a:spcBef>
              <a:spcAft>
                <a:spcPts val="0"/>
              </a:spcAft>
              <a:buClr>
                <a:schemeClr val="lt1"/>
              </a:buClr>
              <a:buSzPts val="3000"/>
              <a:buNone/>
              <a:defRPr b="1" sz="3000">
                <a:solidFill>
                  <a:schemeClr val="lt1"/>
                </a:solidFill>
              </a:defRPr>
            </a:lvl3pPr>
            <a:lvl4pPr lvl="3" rtl="0" algn="ctr">
              <a:spcBef>
                <a:spcPts val="0"/>
              </a:spcBef>
              <a:spcAft>
                <a:spcPts val="0"/>
              </a:spcAft>
              <a:buClr>
                <a:schemeClr val="lt1"/>
              </a:buClr>
              <a:buSzPts val="3000"/>
              <a:buNone/>
              <a:defRPr b="1" sz="3000">
                <a:solidFill>
                  <a:schemeClr val="lt1"/>
                </a:solidFill>
              </a:defRPr>
            </a:lvl4pPr>
            <a:lvl5pPr lvl="4" rtl="0" algn="ctr">
              <a:spcBef>
                <a:spcPts val="0"/>
              </a:spcBef>
              <a:spcAft>
                <a:spcPts val="0"/>
              </a:spcAft>
              <a:buClr>
                <a:schemeClr val="lt1"/>
              </a:buClr>
              <a:buSzPts val="3000"/>
              <a:buNone/>
              <a:defRPr b="1" sz="3000">
                <a:solidFill>
                  <a:schemeClr val="lt1"/>
                </a:solidFill>
              </a:defRPr>
            </a:lvl5pPr>
            <a:lvl6pPr lvl="5" rtl="0" algn="ctr">
              <a:spcBef>
                <a:spcPts val="0"/>
              </a:spcBef>
              <a:spcAft>
                <a:spcPts val="0"/>
              </a:spcAft>
              <a:buClr>
                <a:schemeClr val="lt1"/>
              </a:buClr>
              <a:buSzPts val="3000"/>
              <a:buNone/>
              <a:defRPr b="1" sz="3000">
                <a:solidFill>
                  <a:schemeClr val="lt1"/>
                </a:solidFill>
              </a:defRPr>
            </a:lvl6pPr>
            <a:lvl7pPr lvl="6" rtl="0" algn="ctr">
              <a:spcBef>
                <a:spcPts val="0"/>
              </a:spcBef>
              <a:spcAft>
                <a:spcPts val="0"/>
              </a:spcAft>
              <a:buClr>
                <a:schemeClr val="lt1"/>
              </a:buClr>
              <a:buSzPts val="3000"/>
              <a:buNone/>
              <a:defRPr b="1" sz="3000">
                <a:solidFill>
                  <a:schemeClr val="lt1"/>
                </a:solidFill>
              </a:defRPr>
            </a:lvl7pPr>
            <a:lvl8pPr lvl="7" rtl="0" algn="ctr">
              <a:spcBef>
                <a:spcPts val="0"/>
              </a:spcBef>
              <a:spcAft>
                <a:spcPts val="0"/>
              </a:spcAft>
              <a:buClr>
                <a:schemeClr val="lt1"/>
              </a:buClr>
              <a:buSzPts val="3000"/>
              <a:buNone/>
              <a:defRPr b="1" sz="3000">
                <a:solidFill>
                  <a:schemeClr val="lt1"/>
                </a:solidFill>
              </a:defRPr>
            </a:lvl8pPr>
            <a:lvl9pPr lvl="8" rtl="0" algn="ctr">
              <a:spcBef>
                <a:spcPts val="0"/>
              </a:spcBef>
              <a:spcAft>
                <a:spcPts val="0"/>
              </a:spcAft>
              <a:buClr>
                <a:schemeClr val="lt1"/>
              </a:buClr>
              <a:buSzPts val="3000"/>
              <a:buNone/>
              <a:defRPr b="1" sz="3000">
                <a:solidFill>
                  <a:schemeClr val="lt1"/>
                </a:solidFill>
              </a:defRPr>
            </a:lvl9pPr>
          </a:lstStyle>
          <a:p/>
        </p:txBody>
      </p:sp>
      <p:sp>
        <p:nvSpPr>
          <p:cNvPr id="59" name="Google Shape;59;p16"/>
          <p:cNvSpPr txBox="1"/>
          <p:nvPr>
            <p:ph idx="1" type="subTitle"/>
          </p:nvPr>
        </p:nvSpPr>
        <p:spPr>
          <a:xfrm>
            <a:off x="2481900" y="3945600"/>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7"/>
          <p:cNvSpPr txBox="1"/>
          <p:nvPr>
            <p:ph type="title"/>
          </p:nvPr>
        </p:nvSpPr>
        <p:spPr>
          <a:xfrm>
            <a:off x="1937338"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2" name="Google Shape;62;p17"/>
          <p:cNvSpPr txBox="1"/>
          <p:nvPr>
            <p:ph idx="1" type="subTitle"/>
          </p:nvPr>
        </p:nvSpPr>
        <p:spPr>
          <a:xfrm>
            <a:off x="1937338"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3" name="Google Shape;63;p17"/>
          <p:cNvSpPr txBox="1"/>
          <p:nvPr>
            <p:ph idx="2" type="title"/>
          </p:nvPr>
        </p:nvSpPr>
        <p:spPr>
          <a:xfrm>
            <a:off x="4816563"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4" name="Google Shape;64;p17"/>
          <p:cNvSpPr txBox="1"/>
          <p:nvPr>
            <p:ph idx="3" type="subTitle"/>
          </p:nvPr>
        </p:nvSpPr>
        <p:spPr>
          <a:xfrm>
            <a:off x="4816563"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5" name="Google Shape;65;p1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
  <p:cSld name="SECTION_TITLE_AND_DESCRIPTION_1_1">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8"/>
          <p:cNvSpPr txBox="1"/>
          <p:nvPr>
            <p:ph type="title"/>
          </p:nvPr>
        </p:nvSpPr>
        <p:spPr>
          <a:xfrm>
            <a:off x="353849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8" name="Google Shape;68;p18"/>
          <p:cNvSpPr txBox="1"/>
          <p:nvPr>
            <p:ph idx="1" type="subTitle"/>
          </p:nvPr>
        </p:nvSpPr>
        <p:spPr>
          <a:xfrm>
            <a:off x="353849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9" name="Google Shape;69;p18"/>
          <p:cNvSpPr txBox="1"/>
          <p:nvPr>
            <p:ph idx="2" type="title"/>
          </p:nvPr>
        </p:nvSpPr>
        <p:spPr>
          <a:xfrm>
            <a:off x="6028553"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0" name="Google Shape;70;p18"/>
          <p:cNvSpPr txBox="1"/>
          <p:nvPr>
            <p:ph idx="3" type="subTitle"/>
          </p:nvPr>
        </p:nvSpPr>
        <p:spPr>
          <a:xfrm>
            <a:off x="6028553"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71" name="Google Shape;71;p18"/>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72" name="Google Shape;72;p18"/>
          <p:cNvSpPr txBox="1"/>
          <p:nvPr>
            <p:ph idx="5" type="title"/>
          </p:nvPr>
        </p:nvSpPr>
        <p:spPr>
          <a:xfrm>
            <a:off x="104844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3" name="Google Shape;73;p18"/>
          <p:cNvSpPr txBox="1"/>
          <p:nvPr>
            <p:ph idx="6" type="subTitle"/>
          </p:nvPr>
        </p:nvSpPr>
        <p:spPr>
          <a:xfrm>
            <a:off x="104844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9"/>
          <p:cNvSpPr txBox="1"/>
          <p:nvPr>
            <p:ph type="ctrTitle"/>
          </p:nvPr>
        </p:nvSpPr>
        <p:spPr>
          <a:xfrm>
            <a:off x="1273500" y="1369000"/>
            <a:ext cx="6597000" cy="2109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b="1" sz="45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76" name="Google Shape;76;p19"/>
          <p:cNvSpPr txBox="1"/>
          <p:nvPr>
            <p:ph idx="1" type="subTitle"/>
          </p:nvPr>
        </p:nvSpPr>
        <p:spPr>
          <a:xfrm>
            <a:off x="2481900" y="2519525"/>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APTION_ONLY_1">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20"/>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3" name="Google Shape;13;p3"/>
          <p:cNvSpPr txBox="1"/>
          <p:nvPr>
            <p:ph hasCustomPrompt="1" idx="2" type="title"/>
          </p:nvPr>
        </p:nvSpPr>
        <p:spPr>
          <a:xfrm>
            <a:off x="1048270" y="3287500"/>
            <a:ext cx="2412900" cy="931500"/>
          </a:xfrm>
          <a:prstGeom prst="rect">
            <a:avLst/>
          </a:prstGeom>
          <a:effectLst>
            <a:outerShdw blurRad="114300" rotWithShape="0" algn="bl" dir="6360000" dist="28575">
              <a:schemeClr val="accent1">
                <a:alpha val="50000"/>
              </a:schemeClr>
            </a:outerShdw>
          </a:effectLst>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7200"/>
              <a:buNone/>
              <a:defRPr sz="7200">
                <a:solidFill>
                  <a:schemeClr val="lt1"/>
                </a:solidFill>
              </a:defRPr>
            </a:lvl2pPr>
            <a:lvl3pPr lvl="2" rtl="0" algn="ctr">
              <a:spcBef>
                <a:spcPts val="0"/>
              </a:spcBef>
              <a:spcAft>
                <a:spcPts val="0"/>
              </a:spcAft>
              <a:buClr>
                <a:schemeClr val="lt1"/>
              </a:buClr>
              <a:buSzPts val="7200"/>
              <a:buNone/>
              <a:defRPr sz="7200">
                <a:solidFill>
                  <a:schemeClr val="lt1"/>
                </a:solidFill>
              </a:defRPr>
            </a:lvl3pPr>
            <a:lvl4pPr lvl="3" rtl="0" algn="ctr">
              <a:spcBef>
                <a:spcPts val="0"/>
              </a:spcBef>
              <a:spcAft>
                <a:spcPts val="0"/>
              </a:spcAft>
              <a:buClr>
                <a:schemeClr val="lt1"/>
              </a:buClr>
              <a:buSzPts val="7200"/>
              <a:buNone/>
              <a:defRPr sz="7200">
                <a:solidFill>
                  <a:schemeClr val="lt1"/>
                </a:solidFill>
              </a:defRPr>
            </a:lvl4pPr>
            <a:lvl5pPr lvl="4" rtl="0" algn="ctr">
              <a:spcBef>
                <a:spcPts val="0"/>
              </a:spcBef>
              <a:spcAft>
                <a:spcPts val="0"/>
              </a:spcAft>
              <a:buClr>
                <a:schemeClr val="lt1"/>
              </a:buClr>
              <a:buSzPts val="7200"/>
              <a:buNone/>
              <a:defRPr sz="7200">
                <a:solidFill>
                  <a:schemeClr val="lt1"/>
                </a:solidFill>
              </a:defRPr>
            </a:lvl5pPr>
            <a:lvl6pPr lvl="5" rtl="0" algn="ctr">
              <a:spcBef>
                <a:spcPts val="0"/>
              </a:spcBef>
              <a:spcAft>
                <a:spcPts val="0"/>
              </a:spcAft>
              <a:buClr>
                <a:schemeClr val="lt1"/>
              </a:buClr>
              <a:buSzPts val="7200"/>
              <a:buNone/>
              <a:defRPr sz="7200">
                <a:solidFill>
                  <a:schemeClr val="lt1"/>
                </a:solidFill>
              </a:defRPr>
            </a:lvl6pPr>
            <a:lvl7pPr lvl="6" rtl="0" algn="ctr">
              <a:spcBef>
                <a:spcPts val="0"/>
              </a:spcBef>
              <a:spcAft>
                <a:spcPts val="0"/>
              </a:spcAft>
              <a:buClr>
                <a:schemeClr val="lt1"/>
              </a:buClr>
              <a:buSzPts val="7200"/>
              <a:buNone/>
              <a:defRPr sz="7200">
                <a:solidFill>
                  <a:schemeClr val="lt1"/>
                </a:solidFill>
              </a:defRPr>
            </a:lvl7pPr>
            <a:lvl8pPr lvl="7" rtl="0" algn="ctr">
              <a:spcBef>
                <a:spcPts val="0"/>
              </a:spcBef>
              <a:spcAft>
                <a:spcPts val="0"/>
              </a:spcAft>
              <a:buClr>
                <a:schemeClr val="lt1"/>
              </a:buClr>
              <a:buSzPts val="7200"/>
              <a:buNone/>
              <a:defRPr sz="7200">
                <a:solidFill>
                  <a:schemeClr val="lt1"/>
                </a:solidFill>
              </a:defRPr>
            </a:lvl8pPr>
            <a:lvl9pPr lvl="8" rtl="0" algn="ctr">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APTION_ONLY_1_1">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21"/>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APTION_ONLY_1_1_1">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22"/>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APTION_ONLY_1_1_1_2">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23"/>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Lists">
  <p:cSld name="SECTION_TITLE_AND_DESCRIPTION_1_3">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24"/>
          <p:cNvSpPr txBox="1"/>
          <p:nvPr>
            <p:ph type="title"/>
          </p:nvPr>
        </p:nvSpPr>
        <p:spPr>
          <a:xfrm>
            <a:off x="938500" y="445025"/>
            <a:ext cx="4964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7" name="Google Shape;87;p24"/>
          <p:cNvSpPr txBox="1"/>
          <p:nvPr>
            <p:ph idx="1" type="body"/>
          </p:nvPr>
        </p:nvSpPr>
        <p:spPr>
          <a:xfrm>
            <a:off x="1067241"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8" name="Google Shape;88;p24"/>
          <p:cNvSpPr txBox="1"/>
          <p:nvPr>
            <p:ph idx="2" type="body"/>
          </p:nvPr>
        </p:nvSpPr>
        <p:spPr>
          <a:xfrm>
            <a:off x="4673852"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4"/>
          <p:cNvSpPr txBox="1"/>
          <p:nvPr>
            <p:ph idx="3" type="title"/>
          </p:nvPr>
        </p:nvSpPr>
        <p:spPr>
          <a:xfrm>
            <a:off x="12134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90" name="Google Shape;90;p24"/>
          <p:cNvSpPr txBox="1"/>
          <p:nvPr>
            <p:ph idx="4" type="title"/>
          </p:nvPr>
        </p:nvSpPr>
        <p:spPr>
          <a:xfrm>
            <a:off x="48200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1_1_2">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2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93" name="Google Shape;93;p25"/>
          <p:cNvSpPr txBox="1"/>
          <p:nvPr>
            <p:ph idx="2" type="title"/>
          </p:nvPr>
        </p:nvSpPr>
        <p:spPr>
          <a:xfrm>
            <a:off x="89838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4" name="Google Shape;94;p25"/>
          <p:cNvSpPr txBox="1"/>
          <p:nvPr>
            <p:ph idx="1" type="subTitle"/>
          </p:nvPr>
        </p:nvSpPr>
        <p:spPr>
          <a:xfrm>
            <a:off x="89838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5" name="Google Shape;95;p25"/>
          <p:cNvSpPr txBox="1"/>
          <p:nvPr>
            <p:ph idx="3" type="title"/>
          </p:nvPr>
        </p:nvSpPr>
        <p:spPr>
          <a:xfrm>
            <a:off x="279026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6" name="Google Shape;96;p25"/>
          <p:cNvSpPr txBox="1"/>
          <p:nvPr>
            <p:ph idx="4" type="subTitle"/>
          </p:nvPr>
        </p:nvSpPr>
        <p:spPr>
          <a:xfrm>
            <a:off x="279026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7" name="Google Shape;97;p25"/>
          <p:cNvSpPr txBox="1"/>
          <p:nvPr>
            <p:ph idx="5" type="title"/>
          </p:nvPr>
        </p:nvSpPr>
        <p:spPr>
          <a:xfrm>
            <a:off x="468213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8" name="Google Shape;98;p25"/>
          <p:cNvSpPr txBox="1"/>
          <p:nvPr>
            <p:ph idx="6" type="subTitle"/>
          </p:nvPr>
        </p:nvSpPr>
        <p:spPr>
          <a:xfrm>
            <a:off x="468213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9" name="Google Shape;99;p25"/>
          <p:cNvSpPr txBox="1"/>
          <p:nvPr>
            <p:ph idx="7" type="title"/>
          </p:nvPr>
        </p:nvSpPr>
        <p:spPr>
          <a:xfrm>
            <a:off x="657401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00" name="Google Shape;100;p25"/>
          <p:cNvSpPr txBox="1"/>
          <p:nvPr>
            <p:ph idx="8" type="subTitle"/>
          </p:nvPr>
        </p:nvSpPr>
        <p:spPr>
          <a:xfrm>
            <a:off x="657401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Numbers">
  <p:cSld name="CAPTION_ONLY_1_1_1_1">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26"/>
          <p:cNvSpPr txBox="1"/>
          <p:nvPr>
            <p:ph hasCustomPrompt="1" type="title"/>
          </p:nvPr>
        </p:nvSpPr>
        <p:spPr>
          <a:xfrm>
            <a:off x="4996800" y="6618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3" name="Google Shape;103;p26"/>
          <p:cNvSpPr txBox="1"/>
          <p:nvPr>
            <p:ph idx="1" type="subTitle"/>
          </p:nvPr>
        </p:nvSpPr>
        <p:spPr>
          <a:xfrm>
            <a:off x="4911000" y="12658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4" name="Google Shape;104;p26"/>
          <p:cNvSpPr txBox="1"/>
          <p:nvPr>
            <p:ph hasCustomPrompt="1" idx="2" type="title"/>
          </p:nvPr>
        </p:nvSpPr>
        <p:spPr>
          <a:xfrm>
            <a:off x="4996800" y="209919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5" name="Google Shape;105;p26"/>
          <p:cNvSpPr txBox="1"/>
          <p:nvPr>
            <p:ph idx="3" type="subTitle"/>
          </p:nvPr>
        </p:nvSpPr>
        <p:spPr>
          <a:xfrm>
            <a:off x="4911000" y="270320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6" name="Google Shape;106;p26"/>
          <p:cNvSpPr txBox="1"/>
          <p:nvPr>
            <p:ph hasCustomPrompt="1" idx="4" type="title"/>
          </p:nvPr>
        </p:nvSpPr>
        <p:spPr>
          <a:xfrm>
            <a:off x="4996800" y="35365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7" name="Google Shape;107;p26"/>
          <p:cNvSpPr txBox="1"/>
          <p:nvPr>
            <p:ph idx="5" type="subTitle"/>
          </p:nvPr>
        </p:nvSpPr>
        <p:spPr>
          <a:xfrm>
            <a:off x="4911000" y="41405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SECTION_TITLE_AND_DESCRIPTION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7"/>
          <p:cNvSpPr txBox="1"/>
          <p:nvPr>
            <p:ph type="title"/>
          </p:nvPr>
        </p:nvSpPr>
        <p:spPr>
          <a:xfrm>
            <a:off x="353849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0" name="Google Shape;110;p27"/>
          <p:cNvSpPr txBox="1"/>
          <p:nvPr>
            <p:ph idx="1" type="subTitle"/>
          </p:nvPr>
        </p:nvSpPr>
        <p:spPr>
          <a:xfrm>
            <a:off x="3538498"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1" name="Google Shape;111;p27"/>
          <p:cNvSpPr txBox="1"/>
          <p:nvPr>
            <p:ph idx="2" type="title"/>
          </p:nvPr>
        </p:nvSpPr>
        <p:spPr>
          <a:xfrm>
            <a:off x="6028553"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2" name="Google Shape;112;p27"/>
          <p:cNvSpPr txBox="1"/>
          <p:nvPr>
            <p:ph idx="3" type="subTitle"/>
          </p:nvPr>
        </p:nvSpPr>
        <p:spPr>
          <a:xfrm>
            <a:off x="6028552"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3" name="Google Shape;113;p2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14" name="Google Shape;114;p27"/>
          <p:cNvSpPr txBox="1"/>
          <p:nvPr>
            <p:ph idx="5" type="title"/>
          </p:nvPr>
        </p:nvSpPr>
        <p:spPr>
          <a:xfrm>
            <a:off x="104844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5" name="Google Shape;115;p27"/>
          <p:cNvSpPr txBox="1"/>
          <p:nvPr>
            <p:ph idx="6" type="subTitle"/>
          </p:nvPr>
        </p:nvSpPr>
        <p:spPr>
          <a:xfrm>
            <a:off x="1048450"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6" name="Google Shape;116;p27"/>
          <p:cNvSpPr txBox="1"/>
          <p:nvPr>
            <p:ph idx="7" type="title"/>
          </p:nvPr>
        </p:nvSpPr>
        <p:spPr>
          <a:xfrm>
            <a:off x="353849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7" name="Google Shape;117;p27"/>
          <p:cNvSpPr txBox="1"/>
          <p:nvPr>
            <p:ph idx="8" type="subTitle"/>
          </p:nvPr>
        </p:nvSpPr>
        <p:spPr>
          <a:xfrm>
            <a:off x="3538498"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8" name="Google Shape;118;p27"/>
          <p:cNvSpPr txBox="1"/>
          <p:nvPr>
            <p:ph idx="9" type="title"/>
          </p:nvPr>
        </p:nvSpPr>
        <p:spPr>
          <a:xfrm>
            <a:off x="6028553"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9" name="Google Shape;119;p27"/>
          <p:cNvSpPr txBox="1"/>
          <p:nvPr>
            <p:ph idx="13" type="subTitle"/>
          </p:nvPr>
        </p:nvSpPr>
        <p:spPr>
          <a:xfrm>
            <a:off x="6028552"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20" name="Google Shape;120;p27"/>
          <p:cNvSpPr txBox="1"/>
          <p:nvPr>
            <p:ph idx="14" type="title"/>
          </p:nvPr>
        </p:nvSpPr>
        <p:spPr>
          <a:xfrm>
            <a:off x="104844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21" name="Google Shape;121;p27"/>
          <p:cNvSpPr txBox="1"/>
          <p:nvPr>
            <p:ph idx="15" type="subTitle"/>
          </p:nvPr>
        </p:nvSpPr>
        <p:spPr>
          <a:xfrm>
            <a:off x="1048450"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1">
  <p:cSld name="TITLE_1_1_2_1">
    <p:bg>
      <p:bgPr>
        <a:blipFill>
          <a:blip r:embed="rId2">
            <a:alphaModFix/>
          </a:blip>
          <a:stretch>
            <a:fillRect/>
          </a:stretch>
        </a:blipFill>
      </p:bgPr>
    </p:bg>
    <p:spTree>
      <p:nvGrpSpPr>
        <p:cNvPr id="122" name="Shape 122"/>
        <p:cNvGrpSpPr/>
        <p:nvPr/>
      </p:nvGrpSpPr>
      <p:grpSpPr>
        <a:xfrm>
          <a:off x="0" y="0"/>
          <a:ext cx="0" cy="0"/>
          <a:chOff x="0" y="0"/>
          <a:chExt cx="0" cy="0"/>
        </a:xfrm>
      </p:grpSpPr>
      <p:sp>
        <p:nvSpPr>
          <p:cNvPr id="123" name="Google Shape;123;p28"/>
          <p:cNvSpPr txBox="1"/>
          <p:nvPr>
            <p:ph type="title"/>
          </p:nvPr>
        </p:nvSpPr>
        <p:spPr>
          <a:xfrm>
            <a:off x="938500" y="445025"/>
            <a:ext cx="50436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24" name="Google Shape;124;p28"/>
          <p:cNvSpPr txBox="1"/>
          <p:nvPr>
            <p:ph idx="2" type="title"/>
          </p:nvPr>
        </p:nvSpPr>
        <p:spPr>
          <a:xfrm>
            <a:off x="1338238" y="2359825"/>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5" name="Google Shape;125;p28"/>
          <p:cNvSpPr txBox="1"/>
          <p:nvPr>
            <p:ph idx="1" type="subTitle"/>
          </p:nvPr>
        </p:nvSpPr>
        <p:spPr>
          <a:xfrm>
            <a:off x="1338238" y="1713051"/>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6" name="Google Shape;126;p28"/>
          <p:cNvSpPr txBox="1"/>
          <p:nvPr>
            <p:ph idx="3" type="title"/>
          </p:nvPr>
        </p:nvSpPr>
        <p:spPr>
          <a:xfrm>
            <a:off x="1338238" y="3988950"/>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7" name="Google Shape;127;p28"/>
          <p:cNvSpPr txBox="1"/>
          <p:nvPr>
            <p:ph idx="4" type="subTitle"/>
          </p:nvPr>
        </p:nvSpPr>
        <p:spPr>
          <a:xfrm>
            <a:off x="1338238" y="3342176"/>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8" name="Google Shape;128;p28"/>
          <p:cNvSpPr txBox="1"/>
          <p:nvPr>
            <p:ph idx="5" type="title"/>
          </p:nvPr>
        </p:nvSpPr>
        <p:spPr>
          <a:xfrm>
            <a:off x="5078163" y="2359825"/>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29" name="Google Shape;129;p28"/>
          <p:cNvSpPr txBox="1"/>
          <p:nvPr>
            <p:ph idx="6" type="subTitle"/>
          </p:nvPr>
        </p:nvSpPr>
        <p:spPr>
          <a:xfrm>
            <a:off x="5078163" y="1713051"/>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130" name="Google Shape;130;p28"/>
          <p:cNvSpPr txBox="1"/>
          <p:nvPr>
            <p:ph idx="7" type="title"/>
          </p:nvPr>
        </p:nvSpPr>
        <p:spPr>
          <a:xfrm>
            <a:off x="5078163" y="3988950"/>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31" name="Google Shape;131;p28"/>
          <p:cNvSpPr txBox="1"/>
          <p:nvPr>
            <p:ph idx="8" type="subTitle"/>
          </p:nvPr>
        </p:nvSpPr>
        <p:spPr>
          <a:xfrm>
            <a:off x="5078163" y="3342176"/>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SECTION_TITLE_AND_DESCRIPTION_1_2">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29"/>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134" name="Google Shape;134;p29"/>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TITLE_ONLY_1">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30"/>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37" name="Google Shape;137;p30"/>
          <p:cNvSpPr txBox="1"/>
          <p:nvPr>
            <p:ph idx="1" type="subTitle"/>
          </p:nvPr>
        </p:nvSpPr>
        <p:spPr>
          <a:xfrm>
            <a:off x="93850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7" name="Google Shape;17;p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APTION_ONLY_2">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31"/>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40" name="Google Shape;140;p31"/>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p:cSld name="SECTION_HEADER_2">
    <p:bg>
      <p:bgPr>
        <a:blipFill>
          <a:blip r:embed="rId2">
            <a:alphaModFix/>
          </a:blip>
          <a:stretch>
            <a:fillRect/>
          </a:stretch>
        </a:blipFill>
      </p:bgPr>
    </p:bg>
    <p:spTree>
      <p:nvGrpSpPr>
        <p:cNvPr id="141" name="Shape 141"/>
        <p:cNvGrpSpPr/>
        <p:nvPr/>
      </p:nvGrpSpPr>
      <p:grpSpPr>
        <a:xfrm>
          <a:off x="0" y="0"/>
          <a:ext cx="0" cy="0"/>
          <a:chOff x="0" y="0"/>
          <a:chExt cx="0" cy="0"/>
        </a:xfrm>
      </p:grpSpPr>
      <p:sp>
        <p:nvSpPr>
          <p:cNvPr id="142" name="Google Shape;142;p32"/>
          <p:cNvSpPr txBox="1"/>
          <p:nvPr>
            <p:ph type="title"/>
          </p:nvPr>
        </p:nvSpPr>
        <p:spPr>
          <a:xfrm>
            <a:off x="2062800" y="2442050"/>
            <a:ext cx="5018400" cy="598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3" name="Google Shape;143;p32"/>
          <p:cNvSpPr txBox="1"/>
          <p:nvPr>
            <p:ph idx="1" type="subTitle"/>
          </p:nvPr>
        </p:nvSpPr>
        <p:spPr>
          <a:xfrm>
            <a:off x="2896500" y="3391325"/>
            <a:ext cx="3351000" cy="119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HEADER_1">
    <p:bg>
      <p:bgPr>
        <a:blipFill>
          <a:blip r:embed="rId2">
            <a:alphaModFix/>
          </a:blip>
          <a:stretch>
            <a:fillRect/>
          </a:stretch>
        </a:blipFill>
      </p:bgPr>
    </p:bg>
    <p:spTree>
      <p:nvGrpSpPr>
        <p:cNvPr id="144" name="Shape 144"/>
        <p:cNvGrpSpPr/>
        <p:nvPr/>
      </p:nvGrpSpPr>
      <p:grpSpPr>
        <a:xfrm>
          <a:off x="0" y="0"/>
          <a:ext cx="0" cy="0"/>
          <a:chOff x="0" y="0"/>
          <a:chExt cx="0" cy="0"/>
        </a:xfrm>
      </p:grpSpPr>
      <p:sp>
        <p:nvSpPr>
          <p:cNvPr id="145" name="Google Shape;145;p33"/>
          <p:cNvSpPr txBox="1"/>
          <p:nvPr>
            <p:ph type="title"/>
          </p:nvPr>
        </p:nvSpPr>
        <p:spPr>
          <a:xfrm>
            <a:off x="924870" y="760375"/>
            <a:ext cx="3068700" cy="59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6" name="Google Shape;146;p33"/>
          <p:cNvSpPr txBox="1"/>
          <p:nvPr>
            <p:ph idx="1" type="subTitle"/>
          </p:nvPr>
        </p:nvSpPr>
        <p:spPr>
          <a:xfrm>
            <a:off x="924875" y="1684275"/>
            <a:ext cx="3305400" cy="109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
        <p:nvSpPr>
          <p:cNvPr id="147" name="Google Shape;147;p33"/>
          <p:cNvSpPr txBox="1"/>
          <p:nvPr/>
        </p:nvSpPr>
        <p:spPr>
          <a:xfrm>
            <a:off x="924875" y="3570000"/>
            <a:ext cx="3305400" cy="666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indent="0" lvl="0" marL="0" rtl="0" algn="l">
              <a:spcBef>
                <a:spcPts val="300"/>
              </a:spcBef>
              <a:spcAft>
                <a:spcPts val="0"/>
              </a:spcAft>
              <a:buNone/>
            </a:pPr>
            <a:r>
              <a:t/>
            </a: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1">
  <p:cSld name="SECTION_TITLE_AND_DESCRIPTION_1_1_2">
    <p:bg>
      <p:bgPr>
        <a:blipFill>
          <a:blip r:embed="rId2">
            <a:alphaModFix/>
          </a:blip>
          <a:stretch>
            <a:fillRect/>
          </a:stretch>
        </a:blipFill>
      </p:bgPr>
    </p:bg>
    <p:spTree>
      <p:nvGrpSpPr>
        <p:cNvPr id="148" name="Shape 148"/>
        <p:cNvGrpSpPr/>
        <p:nvPr/>
      </p:nvGrpSpPr>
      <p:grpSpPr>
        <a:xfrm>
          <a:off x="0" y="0"/>
          <a:ext cx="0" cy="0"/>
          <a:chOff x="0" y="0"/>
          <a:chExt cx="0" cy="0"/>
        </a:xfrm>
      </p:grpSpPr>
      <p:sp>
        <p:nvSpPr>
          <p:cNvPr id="149" name="Google Shape;149;p3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0" name="Google Shape;150;p3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list">
  <p:cSld name="TITLE_AND_TWO_COLUMNS_1">
    <p:bg>
      <p:bgPr>
        <a:blipFill>
          <a:blip r:embed="rId2">
            <a:alphaModFix/>
          </a:blip>
          <a:stretch>
            <a:fillRect/>
          </a:stretch>
        </a:blipFill>
      </p:bgPr>
    </p:bg>
    <p:spTree>
      <p:nvGrpSpPr>
        <p:cNvPr id="151" name="Shape 151"/>
        <p:cNvGrpSpPr/>
        <p:nvPr/>
      </p:nvGrpSpPr>
      <p:grpSpPr>
        <a:xfrm>
          <a:off x="0" y="0"/>
          <a:ext cx="0" cy="0"/>
          <a:chOff x="0" y="0"/>
          <a:chExt cx="0" cy="0"/>
        </a:xfrm>
      </p:grpSpPr>
      <p:sp>
        <p:nvSpPr>
          <p:cNvPr id="152" name="Google Shape;152;p3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3" name="Google Shape;153;p35"/>
          <p:cNvSpPr txBox="1"/>
          <p:nvPr>
            <p:ph idx="1"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0" name="Google Shape;20;p5"/>
          <p:cNvSpPr txBox="1"/>
          <p:nvPr>
            <p:ph idx="1" type="body"/>
          </p:nvPr>
        </p:nvSpPr>
        <p:spPr>
          <a:xfrm>
            <a:off x="938500"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21" name="Google Shape;21;p5"/>
          <p:cNvSpPr txBox="1"/>
          <p:nvPr>
            <p:ph idx="2"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5337175" y="1297125"/>
            <a:ext cx="2837400" cy="1252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6" name="Google Shape;26;p7"/>
          <p:cNvSpPr txBox="1"/>
          <p:nvPr>
            <p:ph idx="1" type="body"/>
          </p:nvPr>
        </p:nvSpPr>
        <p:spPr>
          <a:xfrm>
            <a:off x="5337175" y="2593875"/>
            <a:ext cx="2837400" cy="12525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lt1"/>
              </a:buClr>
              <a:buSzPts val="1600"/>
              <a:buChar char="●"/>
              <a:defRPr sz="1600">
                <a:solidFill>
                  <a:schemeClr val="lt1"/>
                </a:solidFill>
              </a:defRPr>
            </a:lvl1pPr>
            <a:lvl2pPr indent="-330200" lvl="1" marL="914400" rtl="0">
              <a:spcBef>
                <a:spcPts val="1600"/>
              </a:spcBef>
              <a:spcAft>
                <a:spcPts val="0"/>
              </a:spcAft>
              <a:buClr>
                <a:schemeClr val="lt1"/>
              </a:buClr>
              <a:buSzPts val="1600"/>
              <a:buChar char="○"/>
              <a:defRPr sz="1600">
                <a:solidFill>
                  <a:schemeClr val="lt1"/>
                </a:solidFill>
              </a:defRPr>
            </a:lvl2pPr>
            <a:lvl3pPr indent="-330200" lvl="2" marL="1371600" rtl="0">
              <a:spcBef>
                <a:spcPts val="1600"/>
              </a:spcBef>
              <a:spcAft>
                <a:spcPts val="0"/>
              </a:spcAft>
              <a:buClr>
                <a:schemeClr val="lt1"/>
              </a:buClr>
              <a:buSzPts val="1600"/>
              <a:buChar char="■"/>
              <a:defRPr sz="1600">
                <a:solidFill>
                  <a:schemeClr val="lt1"/>
                </a:solidFill>
              </a:defRPr>
            </a:lvl3pPr>
            <a:lvl4pPr indent="-330200" lvl="3" marL="1828800" rtl="0">
              <a:spcBef>
                <a:spcPts val="1600"/>
              </a:spcBef>
              <a:spcAft>
                <a:spcPts val="0"/>
              </a:spcAft>
              <a:buClr>
                <a:schemeClr val="lt1"/>
              </a:buClr>
              <a:buSzPts val="1600"/>
              <a:buChar char="●"/>
              <a:defRPr sz="1600">
                <a:solidFill>
                  <a:schemeClr val="lt1"/>
                </a:solidFill>
              </a:defRPr>
            </a:lvl4pPr>
            <a:lvl5pPr indent="-330200" lvl="4" marL="2286000" rtl="0">
              <a:spcBef>
                <a:spcPts val="1600"/>
              </a:spcBef>
              <a:spcAft>
                <a:spcPts val="0"/>
              </a:spcAft>
              <a:buClr>
                <a:schemeClr val="lt1"/>
              </a:buClr>
              <a:buSzPts val="1600"/>
              <a:buChar char="○"/>
              <a:defRPr sz="1600">
                <a:solidFill>
                  <a:schemeClr val="lt1"/>
                </a:solidFill>
              </a:defRPr>
            </a:lvl5pPr>
            <a:lvl6pPr indent="-330200" lvl="5" marL="2743200" rtl="0">
              <a:spcBef>
                <a:spcPts val="1600"/>
              </a:spcBef>
              <a:spcAft>
                <a:spcPts val="0"/>
              </a:spcAft>
              <a:buClr>
                <a:schemeClr val="lt1"/>
              </a:buClr>
              <a:buSzPts val="1600"/>
              <a:buChar char="■"/>
              <a:defRPr sz="1600">
                <a:solidFill>
                  <a:schemeClr val="lt1"/>
                </a:solidFill>
              </a:defRPr>
            </a:lvl6pPr>
            <a:lvl7pPr indent="-330200" lvl="6" marL="3200400" rtl="0">
              <a:spcBef>
                <a:spcPts val="1600"/>
              </a:spcBef>
              <a:spcAft>
                <a:spcPts val="0"/>
              </a:spcAft>
              <a:buClr>
                <a:schemeClr val="lt1"/>
              </a:buClr>
              <a:buSzPts val="1600"/>
              <a:buChar char="●"/>
              <a:defRPr sz="1600">
                <a:solidFill>
                  <a:schemeClr val="lt1"/>
                </a:solidFill>
              </a:defRPr>
            </a:lvl7pPr>
            <a:lvl8pPr indent="-330200" lvl="7" marL="3657600" rtl="0">
              <a:spcBef>
                <a:spcPts val="1600"/>
              </a:spcBef>
              <a:spcAft>
                <a:spcPts val="0"/>
              </a:spcAft>
              <a:buClr>
                <a:schemeClr val="lt1"/>
              </a:buClr>
              <a:buSzPts val="1600"/>
              <a:buChar char="○"/>
              <a:defRPr sz="1600">
                <a:solidFill>
                  <a:schemeClr val="lt1"/>
                </a:solidFill>
              </a:defRPr>
            </a:lvl8pPr>
            <a:lvl9pPr indent="-330200" lvl="8" marL="4114800" rtl="0">
              <a:spcBef>
                <a:spcPts val="1600"/>
              </a:spcBef>
              <a:spcAft>
                <a:spcPts val="1600"/>
              </a:spcAft>
              <a:buClr>
                <a:schemeClr val="lt1"/>
              </a:buClr>
              <a:buSzPts val="1600"/>
              <a:buChar char="■"/>
              <a:defRPr sz="1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8"/>
          <p:cNvSpPr txBox="1"/>
          <p:nvPr>
            <p:ph type="title"/>
          </p:nvPr>
        </p:nvSpPr>
        <p:spPr>
          <a:xfrm>
            <a:off x="929477" y="436183"/>
            <a:ext cx="2746500" cy="40908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flipH="1" rot="5400000">
            <a:off x="4822414" y="-351911"/>
            <a:ext cx="9309797" cy="35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idx="1" type="subTitle"/>
          </p:nvPr>
        </p:nvSpPr>
        <p:spPr>
          <a:xfrm>
            <a:off x="938500" y="1769575"/>
            <a:ext cx="28716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33" name="Google Shape;33;p9"/>
          <p:cNvSpPr txBox="1"/>
          <p:nvPr>
            <p:ph idx="2" type="body"/>
          </p:nvPr>
        </p:nvSpPr>
        <p:spPr>
          <a:xfrm>
            <a:off x="4703375" y="909600"/>
            <a:ext cx="3468900" cy="3324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34" name="Google Shape;34;p9"/>
          <p:cNvSpPr txBox="1"/>
          <p:nvPr>
            <p:ph type="title"/>
          </p:nvPr>
        </p:nvSpPr>
        <p:spPr>
          <a:xfrm>
            <a:off x="938500" y="445025"/>
            <a:ext cx="32238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0"/>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2.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33.png"/><Relationship Id="rId4" Type="http://schemas.openxmlformats.org/officeDocument/2006/relationships/image" Target="../media/image32.png"/><Relationship Id="rId5"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27.png"/><Relationship Id="rId4"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3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35.jpg"/><Relationship Id="rId4" Type="http://schemas.openxmlformats.org/officeDocument/2006/relationships/image" Target="../media/image29.png"/><Relationship Id="rId5" Type="http://schemas.openxmlformats.org/officeDocument/2006/relationships/image" Target="../media/image3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24.png"/><Relationship Id="rId4" Type="http://schemas.openxmlformats.org/officeDocument/2006/relationships/image" Target="../media/image37.png"/><Relationship Id="rId5" Type="http://schemas.openxmlformats.org/officeDocument/2006/relationships/image" Target="../media/image39.png"/><Relationship Id="rId6"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6"/>
          <p:cNvSpPr txBox="1"/>
          <p:nvPr>
            <p:ph type="ctrTitle"/>
          </p:nvPr>
        </p:nvSpPr>
        <p:spPr>
          <a:xfrm>
            <a:off x="2175900" y="2002263"/>
            <a:ext cx="47922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a:t>Team 7</a:t>
            </a:r>
            <a:endParaRPr/>
          </a:p>
        </p:txBody>
      </p:sp>
      <p:sp>
        <p:nvSpPr>
          <p:cNvPr id="159" name="Google Shape;159;p36"/>
          <p:cNvSpPr txBox="1"/>
          <p:nvPr>
            <p:ph idx="1" type="subTitle"/>
          </p:nvPr>
        </p:nvSpPr>
        <p:spPr>
          <a:xfrm>
            <a:off x="1921025" y="3695175"/>
            <a:ext cx="59913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Eric Rios, Ricardo Orozco, Eddie Rangel, Brandon Penesa</a:t>
            </a:r>
            <a:endParaRPr/>
          </a:p>
        </p:txBody>
      </p:sp>
      <p:sp>
        <p:nvSpPr>
          <p:cNvPr id="160" name="Google Shape;160;p36"/>
          <p:cNvSpPr txBox="1"/>
          <p:nvPr>
            <p:ph type="ctrTitle"/>
          </p:nvPr>
        </p:nvSpPr>
        <p:spPr>
          <a:xfrm>
            <a:off x="2941650" y="2676538"/>
            <a:ext cx="3260700" cy="4647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0" lang="en" sz="2200">
                <a:latin typeface="Montserrat ExtraLight"/>
                <a:ea typeface="Montserrat ExtraLight"/>
                <a:cs typeface="Montserrat ExtraLight"/>
                <a:sym typeface="Montserrat ExtraLight"/>
              </a:rPr>
              <a:t>Heat Transfer Project</a:t>
            </a:r>
            <a:endParaRPr b="0" sz="2200">
              <a:latin typeface="Montserrat ExtraLight"/>
              <a:ea typeface="Montserrat ExtraLight"/>
              <a:cs typeface="Montserrat ExtraLight"/>
              <a:sym typeface="Montserrat ExtraLight"/>
            </a:endParaRPr>
          </a:p>
        </p:txBody>
      </p:sp>
      <p:cxnSp>
        <p:nvCxnSpPr>
          <p:cNvPr id="161" name="Google Shape;161;p36"/>
          <p:cNvCxnSpPr/>
          <p:nvPr/>
        </p:nvCxnSpPr>
        <p:spPr>
          <a:xfrm>
            <a:off x="3190500" y="2617334"/>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7"/>
          <p:cNvSpPr txBox="1"/>
          <p:nvPr>
            <p:ph type="title"/>
          </p:nvPr>
        </p:nvSpPr>
        <p:spPr>
          <a:xfrm>
            <a:off x="938500" y="445025"/>
            <a:ext cx="69279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chemeClr val="lt1"/>
                </a:solidFill>
              </a:rPr>
              <a:t>Topic: Transient Heat Conduction </a:t>
            </a:r>
            <a:endParaRPr b="1" sz="2500">
              <a:solidFill>
                <a:schemeClr val="lt1"/>
              </a:solidFill>
            </a:endParaRPr>
          </a:p>
        </p:txBody>
      </p:sp>
      <p:sp>
        <p:nvSpPr>
          <p:cNvPr id="167" name="Google Shape;167;p37"/>
          <p:cNvSpPr txBox="1"/>
          <p:nvPr>
            <p:ph idx="1" type="body"/>
          </p:nvPr>
        </p:nvSpPr>
        <p:spPr>
          <a:xfrm>
            <a:off x="498600" y="1121575"/>
            <a:ext cx="5766000" cy="30399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SzPts val="1800"/>
              <a:buFont typeface="Arial"/>
              <a:buChar char="●"/>
            </a:pPr>
            <a:r>
              <a:rPr lang="en" sz="1800"/>
              <a:t>Unlike</a:t>
            </a:r>
            <a:r>
              <a:rPr lang="en" sz="1800"/>
              <a:t> steady heat conduction, temperature variation with respect to time AND position</a:t>
            </a:r>
            <a:endParaRPr sz="1800"/>
          </a:p>
          <a:p>
            <a:pPr indent="-342900" lvl="0" marL="457200" rtl="0" algn="l">
              <a:spcBef>
                <a:spcPts val="0"/>
              </a:spcBef>
              <a:spcAft>
                <a:spcPts val="0"/>
              </a:spcAft>
              <a:buSzPts val="1800"/>
              <a:buChar char="●"/>
            </a:pPr>
            <a:r>
              <a:rPr lang="en" sz="1800"/>
              <a:t>Finite Difference Method</a:t>
            </a:r>
            <a:endParaRPr sz="1800"/>
          </a:p>
          <a:p>
            <a:pPr indent="-342900" lvl="0" marL="457200" rtl="0" algn="l">
              <a:spcBef>
                <a:spcPts val="0"/>
              </a:spcBef>
              <a:spcAft>
                <a:spcPts val="0"/>
              </a:spcAft>
              <a:buSzPts val="1800"/>
              <a:buChar char="●"/>
            </a:pPr>
            <a:r>
              <a:rPr lang="en" sz="1800"/>
              <a:t>Since its transient, finite difference solution need to discretization in space </a:t>
            </a:r>
            <a:r>
              <a:rPr i="1" lang="en" sz="1800"/>
              <a:t>and time</a:t>
            </a:r>
            <a:endParaRPr i="1" sz="1800"/>
          </a:p>
          <a:p>
            <a:pPr indent="-304800" lvl="1" marL="914400" rtl="0" algn="l">
              <a:spcBef>
                <a:spcPts val="0"/>
              </a:spcBef>
              <a:spcAft>
                <a:spcPts val="0"/>
              </a:spcAft>
              <a:buSzPts val="1200"/>
              <a:buChar char="○"/>
            </a:pPr>
            <a:r>
              <a:rPr lang="en" sz="1200"/>
              <a:t>discretization is the process of transferring continuous functions, models, variables, and equations into discrete counterparts. </a:t>
            </a:r>
            <a:r>
              <a:rPr i="1" lang="en" sz="1200"/>
              <a:t> </a:t>
            </a:r>
            <a:endParaRPr i="1" sz="1200"/>
          </a:p>
          <a:p>
            <a:pPr indent="-381000" lvl="0" marL="457200" rtl="0" algn="l">
              <a:spcBef>
                <a:spcPts val="0"/>
              </a:spcBef>
              <a:spcAft>
                <a:spcPts val="0"/>
              </a:spcAft>
              <a:buSzPts val="2400"/>
              <a:buChar char="●"/>
            </a:pPr>
            <a:r>
              <a:rPr lang="en" sz="1800"/>
              <a:t>This is done by selecting suitable time Δt and solving for the unknown nodal temperatures repeatedly for each Δt  until the solution at the desired time is obtained</a:t>
            </a:r>
            <a:endParaRPr sz="2400"/>
          </a:p>
        </p:txBody>
      </p:sp>
      <p:cxnSp>
        <p:nvCxnSpPr>
          <p:cNvPr id="168" name="Google Shape;168;p37"/>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169" name="Google Shape;169;p37"/>
          <p:cNvPicPr preferRelativeResize="0"/>
          <p:nvPr/>
        </p:nvPicPr>
        <p:blipFill>
          <a:blip r:embed="rId3">
            <a:alphaModFix/>
          </a:blip>
          <a:stretch>
            <a:fillRect/>
          </a:stretch>
        </p:blipFill>
        <p:spPr>
          <a:xfrm>
            <a:off x="6650525" y="1438800"/>
            <a:ext cx="2180325" cy="2405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8"/>
          <p:cNvSpPr txBox="1"/>
          <p:nvPr>
            <p:ph type="title"/>
          </p:nvPr>
        </p:nvSpPr>
        <p:spPr>
          <a:xfrm>
            <a:off x="938500" y="445025"/>
            <a:ext cx="69279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chemeClr val="lt1"/>
                </a:solidFill>
              </a:rPr>
              <a:t>Heat Transfer Problem Setup</a:t>
            </a:r>
            <a:r>
              <a:rPr b="1" lang="en" sz="3000">
                <a:solidFill>
                  <a:schemeClr val="lt1"/>
                </a:solidFill>
              </a:rPr>
              <a:t> </a:t>
            </a:r>
            <a:endParaRPr b="1" sz="3000">
              <a:solidFill>
                <a:schemeClr val="lt1"/>
              </a:solidFill>
            </a:endParaRPr>
          </a:p>
        </p:txBody>
      </p:sp>
      <p:sp>
        <p:nvSpPr>
          <p:cNvPr id="175" name="Google Shape;175;p38"/>
          <p:cNvSpPr txBox="1"/>
          <p:nvPr>
            <p:ph idx="1" type="body"/>
          </p:nvPr>
        </p:nvSpPr>
        <p:spPr>
          <a:xfrm>
            <a:off x="689325" y="996875"/>
            <a:ext cx="7871400" cy="3039900"/>
          </a:xfrm>
          <a:prstGeom prst="rect">
            <a:avLst/>
          </a:prstGeom>
        </p:spPr>
        <p:txBody>
          <a:bodyPr anchorCtr="0" anchor="t" bIns="91425" lIns="91425" spcFirstLastPara="1" rIns="91425" wrap="square" tIns="91425">
            <a:noAutofit/>
          </a:bodyPr>
          <a:lstStyle/>
          <a:p>
            <a:pPr indent="-327025" lvl="0" marL="457200" rtl="0" algn="l">
              <a:lnSpc>
                <a:spcPct val="115000"/>
              </a:lnSpc>
              <a:spcBef>
                <a:spcPts val="1200"/>
              </a:spcBef>
              <a:spcAft>
                <a:spcPts val="0"/>
              </a:spcAft>
              <a:buSzPts val="1550"/>
              <a:buChar char="●"/>
            </a:pPr>
            <a:r>
              <a:rPr b="1" lang="en" sz="1550"/>
              <a:t>Want students to be able to use a user-defined function to calculate the temperature distribution between two different materials</a:t>
            </a:r>
            <a:endParaRPr sz="1550"/>
          </a:p>
          <a:p>
            <a:pPr indent="-327025" lvl="0" marL="457200" rtl="0" algn="l">
              <a:lnSpc>
                <a:spcPct val="115000"/>
              </a:lnSpc>
              <a:spcBef>
                <a:spcPts val="0"/>
              </a:spcBef>
              <a:spcAft>
                <a:spcPts val="0"/>
              </a:spcAft>
              <a:buSzPts val="1550"/>
              <a:buChar char="●"/>
            </a:pPr>
            <a:r>
              <a:rPr lang="en" sz="1550"/>
              <a:t>Solve for temperature for each time and position interval using finite </a:t>
            </a:r>
            <a:r>
              <a:rPr lang="en" sz="1550"/>
              <a:t>difference</a:t>
            </a:r>
            <a:r>
              <a:rPr lang="en" sz="1550"/>
              <a:t> method equations (x15)</a:t>
            </a:r>
            <a:endParaRPr sz="1550"/>
          </a:p>
          <a:p>
            <a:pPr indent="-327025" lvl="0" marL="457200" rtl="0" algn="l">
              <a:lnSpc>
                <a:spcPct val="115000"/>
              </a:lnSpc>
              <a:spcBef>
                <a:spcPts val="0"/>
              </a:spcBef>
              <a:spcAft>
                <a:spcPts val="0"/>
              </a:spcAft>
              <a:buSzPts val="1550"/>
              <a:buChar char="●"/>
            </a:pPr>
            <a:r>
              <a:rPr lang="en" sz="1550"/>
              <a:t>Give maximum temperature</a:t>
            </a:r>
            <a:endParaRPr sz="1550"/>
          </a:p>
          <a:p>
            <a:pPr indent="-327025" lvl="0" marL="457200" rtl="0" algn="l">
              <a:lnSpc>
                <a:spcPct val="115000"/>
              </a:lnSpc>
              <a:spcBef>
                <a:spcPts val="0"/>
              </a:spcBef>
              <a:spcAft>
                <a:spcPts val="0"/>
              </a:spcAft>
              <a:buSzPts val="1550"/>
              <a:buChar char="●"/>
            </a:pPr>
            <a:r>
              <a:rPr lang="en" sz="1550"/>
              <a:t>Give </a:t>
            </a:r>
            <a:r>
              <a:rPr lang="en" sz="1550"/>
              <a:t>minimum temperature</a:t>
            </a:r>
            <a:r>
              <a:rPr lang="en" sz="1550"/>
              <a:t> </a:t>
            </a:r>
            <a:endParaRPr sz="1550"/>
          </a:p>
          <a:p>
            <a:pPr indent="0" lvl="0" marL="0" rtl="0" algn="l">
              <a:lnSpc>
                <a:spcPct val="115000"/>
              </a:lnSpc>
              <a:spcBef>
                <a:spcPts val="1200"/>
              </a:spcBef>
              <a:spcAft>
                <a:spcPts val="0"/>
              </a:spcAft>
              <a:buNone/>
            </a:pPr>
            <a:r>
              <a:t/>
            </a:r>
            <a:endParaRPr/>
          </a:p>
          <a:p>
            <a:pPr indent="0" lvl="0" marL="0" rtl="0" algn="l">
              <a:spcBef>
                <a:spcPts val="1200"/>
              </a:spcBef>
              <a:spcAft>
                <a:spcPts val="0"/>
              </a:spcAft>
              <a:buNone/>
            </a:pPr>
            <a:r>
              <a:t/>
            </a:r>
            <a:endParaRPr/>
          </a:p>
        </p:txBody>
      </p:sp>
      <p:cxnSp>
        <p:nvCxnSpPr>
          <p:cNvPr id="176" name="Google Shape;176;p38"/>
          <p:cNvCxnSpPr/>
          <p:nvPr/>
        </p:nvCxnSpPr>
        <p:spPr>
          <a:xfrm>
            <a:off x="938500" y="445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177" name="Google Shape;177;p38"/>
          <p:cNvPicPr preferRelativeResize="0"/>
          <p:nvPr/>
        </p:nvPicPr>
        <p:blipFill>
          <a:blip r:embed="rId3">
            <a:alphaModFix/>
          </a:blip>
          <a:stretch>
            <a:fillRect/>
          </a:stretch>
        </p:blipFill>
        <p:spPr>
          <a:xfrm>
            <a:off x="689325" y="3465324"/>
            <a:ext cx="2402101" cy="1509100"/>
          </a:xfrm>
          <a:prstGeom prst="rect">
            <a:avLst/>
          </a:prstGeom>
          <a:noFill/>
          <a:ln>
            <a:noFill/>
          </a:ln>
        </p:spPr>
      </p:pic>
      <p:pic>
        <p:nvPicPr>
          <p:cNvPr id="178" name="Google Shape;178;p38"/>
          <p:cNvPicPr preferRelativeResize="0"/>
          <p:nvPr/>
        </p:nvPicPr>
        <p:blipFill>
          <a:blip r:embed="rId4">
            <a:alphaModFix/>
          </a:blip>
          <a:stretch>
            <a:fillRect/>
          </a:stretch>
        </p:blipFill>
        <p:spPr>
          <a:xfrm>
            <a:off x="3379837" y="3436801"/>
            <a:ext cx="1814825" cy="1566149"/>
          </a:xfrm>
          <a:prstGeom prst="rect">
            <a:avLst/>
          </a:prstGeom>
          <a:noFill/>
          <a:ln>
            <a:noFill/>
          </a:ln>
        </p:spPr>
      </p:pic>
      <p:pic>
        <p:nvPicPr>
          <p:cNvPr id="179" name="Google Shape;179;p38"/>
          <p:cNvPicPr preferRelativeResize="0"/>
          <p:nvPr/>
        </p:nvPicPr>
        <p:blipFill>
          <a:blip r:embed="rId5">
            <a:alphaModFix/>
          </a:blip>
          <a:stretch>
            <a:fillRect/>
          </a:stretch>
        </p:blipFill>
        <p:spPr>
          <a:xfrm>
            <a:off x="5713025" y="2955300"/>
            <a:ext cx="2897775" cy="1935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9"/>
          <p:cNvSpPr txBox="1"/>
          <p:nvPr>
            <p:ph type="title"/>
          </p:nvPr>
        </p:nvSpPr>
        <p:spPr>
          <a:xfrm>
            <a:off x="938500" y="140225"/>
            <a:ext cx="5609700" cy="62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chemeClr val="lt1"/>
                </a:solidFill>
              </a:rPr>
              <a:t>Solution and Procedure</a:t>
            </a:r>
            <a:r>
              <a:rPr b="1" lang="en" sz="3000">
                <a:solidFill>
                  <a:schemeClr val="lt1"/>
                </a:solidFill>
              </a:rPr>
              <a:t> </a:t>
            </a:r>
            <a:endParaRPr b="1" sz="3000">
              <a:solidFill>
                <a:schemeClr val="lt1"/>
              </a:solidFill>
            </a:endParaRPr>
          </a:p>
        </p:txBody>
      </p:sp>
      <p:sp>
        <p:nvSpPr>
          <p:cNvPr id="185" name="Google Shape;185;p39"/>
          <p:cNvSpPr txBox="1"/>
          <p:nvPr>
            <p:ph idx="1" type="body"/>
          </p:nvPr>
        </p:nvSpPr>
        <p:spPr>
          <a:xfrm>
            <a:off x="449025" y="328378"/>
            <a:ext cx="6385200" cy="46293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sz="1550">
              <a:latin typeface="Arial"/>
              <a:ea typeface="Arial"/>
              <a:cs typeface="Arial"/>
              <a:sym typeface="Arial"/>
            </a:endParaRPr>
          </a:p>
          <a:p>
            <a:pPr indent="-327025" lvl="0" marL="457200" rtl="0" algn="l">
              <a:lnSpc>
                <a:spcPct val="115000"/>
              </a:lnSpc>
              <a:spcBef>
                <a:spcPts val="1200"/>
              </a:spcBef>
              <a:spcAft>
                <a:spcPts val="0"/>
              </a:spcAft>
              <a:buClr>
                <a:schemeClr val="lt1"/>
              </a:buClr>
              <a:buSzPts val="1550"/>
              <a:buFont typeface="Arial"/>
              <a:buChar char="●"/>
            </a:pPr>
            <a:r>
              <a:rPr lang="en" sz="1550">
                <a:latin typeface="Arial"/>
                <a:ea typeface="Arial"/>
                <a:cs typeface="Arial"/>
                <a:sym typeface="Arial"/>
              </a:rPr>
              <a:t>The following the inputs are needed:</a:t>
            </a:r>
            <a:endParaRPr sz="1550">
              <a:latin typeface="Arial"/>
              <a:ea typeface="Arial"/>
              <a:cs typeface="Arial"/>
              <a:sym typeface="Arial"/>
            </a:endParaRPr>
          </a:p>
          <a:p>
            <a:pPr indent="-327025" lvl="1" marL="9144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Thermal conductivity of material #1 (k1)</a:t>
            </a:r>
            <a:endParaRPr sz="1550">
              <a:latin typeface="Arial"/>
              <a:ea typeface="Arial"/>
              <a:cs typeface="Arial"/>
              <a:sym typeface="Arial"/>
            </a:endParaRPr>
          </a:p>
          <a:p>
            <a:pPr indent="-327025" lvl="1" marL="9144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Thermal conductivity of material #2 (k2)</a:t>
            </a:r>
            <a:endParaRPr sz="1550">
              <a:latin typeface="Arial"/>
              <a:ea typeface="Arial"/>
              <a:cs typeface="Arial"/>
              <a:sym typeface="Arial"/>
            </a:endParaRPr>
          </a:p>
          <a:p>
            <a:pPr indent="-327025" lvl="1" marL="9144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Ambient temperature (Tinf)</a:t>
            </a:r>
            <a:endParaRPr sz="1550">
              <a:latin typeface="Arial"/>
              <a:ea typeface="Arial"/>
              <a:cs typeface="Arial"/>
              <a:sym typeface="Arial"/>
            </a:endParaRPr>
          </a:p>
          <a:p>
            <a:pPr indent="-327025" lvl="1" marL="9144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Heat transfer coefficient of material #1 (h1)</a:t>
            </a:r>
            <a:endParaRPr sz="1550">
              <a:latin typeface="Arial"/>
              <a:ea typeface="Arial"/>
              <a:cs typeface="Arial"/>
              <a:sym typeface="Arial"/>
            </a:endParaRPr>
          </a:p>
          <a:p>
            <a:pPr indent="-327025" lvl="1" marL="9144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Heat transfer coefficient of material #2 (h2)</a:t>
            </a:r>
            <a:endParaRPr sz="1550">
              <a:latin typeface="Arial"/>
              <a:ea typeface="Arial"/>
              <a:cs typeface="Arial"/>
              <a:sym typeface="Arial"/>
            </a:endParaRPr>
          </a:p>
          <a:p>
            <a:pPr indent="-327025" lvl="1" marL="9144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Length in the x direction (Dx)</a:t>
            </a:r>
            <a:endParaRPr sz="1550">
              <a:latin typeface="Arial"/>
              <a:ea typeface="Arial"/>
              <a:cs typeface="Arial"/>
              <a:sym typeface="Arial"/>
            </a:endParaRPr>
          </a:p>
          <a:p>
            <a:pPr indent="-327025" lvl="1" marL="9144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Length in the y direction (Dy)</a:t>
            </a:r>
            <a:endParaRPr sz="1550">
              <a:latin typeface="Arial"/>
              <a:ea typeface="Arial"/>
              <a:cs typeface="Arial"/>
              <a:sym typeface="Arial"/>
            </a:endParaRPr>
          </a:p>
          <a:p>
            <a:pPr indent="-327025" lvl="1" marL="9144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Heat transfer rate (q)</a:t>
            </a:r>
            <a:endParaRPr sz="1550">
              <a:latin typeface="Arial"/>
              <a:ea typeface="Arial"/>
              <a:cs typeface="Arial"/>
              <a:sym typeface="Arial"/>
            </a:endParaRPr>
          </a:p>
          <a:p>
            <a:pPr indent="-327025" lvl="0" marL="4572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Solution would give you:</a:t>
            </a:r>
            <a:endParaRPr sz="1550">
              <a:latin typeface="Arial"/>
              <a:ea typeface="Arial"/>
              <a:cs typeface="Arial"/>
              <a:sym typeface="Arial"/>
            </a:endParaRPr>
          </a:p>
          <a:p>
            <a:pPr indent="-327025" lvl="1" marL="9144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the temperature distribution at different points</a:t>
            </a:r>
            <a:endParaRPr sz="1550">
              <a:latin typeface="Arial"/>
              <a:ea typeface="Arial"/>
              <a:cs typeface="Arial"/>
              <a:sym typeface="Arial"/>
            </a:endParaRPr>
          </a:p>
          <a:p>
            <a:pPr indent="-327025" lvl="1" marL="9144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Minimum temperature</a:t>
            </a:r>
            <a:endParaRPr sz="1550">
              <a:latin typeface="Arial"/>
              <a:ea typeface="Arial"/>
              <a:cs typeface="Arial"/>
              <a:sym typeface="Arial"/>
            </a:endParaRPr>
          </a:p>
          <a:p>
            <a:pPr indent="-327025" lvl="1" marL="9144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Maximum temperature</a:t>
            </a:r>
            <a:endParaRPr sz="1550">
              <a:latin typeface="Arial"/>
              <a:ea typeface="Arial"/>
              <a:cs typeface="Arial"/>
              <a:sym typeface="Arial"/>
            </a:endParaRPr>
          </a:p>
          <a:p>
            <a:pPr indent="-327025" lvl="0" marL="457200" rtl="0" algn="l">
              <a:lnSpc>
                <a:spcPct val="115000"/>
              </a:lnSpc>
              <a:spcBef>
                <a:spcPts val="0"/>
              </a:spcBef>
              <a:spcAft>
                <a:spcPts val="0"/>
              </a:spcAft>
              <a:buClr>
                <a:schemeClr val="lt1"/>
              </a:buClr>
              <a:buSzPts val="1550"/>
              <a:buFont typeface="Arial"/>
              <a:buChar char="●"/>
            </a:pPr>
            <a:r>
              <a:rPr lang="en" sz="1550">
                <a:latin typeface="Arial"/>
                <a:ea typeface="Arial"/>
                <a:cs typeface="Arial"/>
                <a:sym typeface="Arial"/>
              </a:rPr>
              <a:t>15 nodes</a:t>
            </a:r>
            <a:endParaRPr sz="1550">
              <a:latin typeface="Arial"/>
              <a:ea typeface="Arial"/>
              <a:cs typeface="Arial"/>
              <a:sym typeface="Arial"/>
            </a:endParaRPr>
          </a:p>
          <a:p>
            <a:pPr indent="0" lvl="0" marL="0" rtl="0" algn="l">
              <a:lnSpc>
                <a:spcPct val="115000"/>
              </a:lnSpc>
              <a:spcBef>
                <a:spcPts val="1200"/>
              </a:spcBef>
              <a:spcAft>
                <a:spcPts val="0"/>
              </a:spcAft>
              <a:buNone/>
            </a:pPr>
            <a:r>
              <a:t/>
            </a:r>
            <a:endParaRPr sz="1400">
              <a:solidFill>
                <a:srgbClr val="000000"/>
              </a:solidFill>
              <a:latin typeface="Arial"/>
              <a:ea typeface="Arial"/>
              <a:cs typeface="Arial"/>
              <a:sym typeface="Arial"/>
            </a:endParaRPr>
          </a:p>
          <a:p>
            <a:pPr indent="0" lvl="0" marL="0" rtl="0" algn="l">
              <a:spcBef>
                <a:spcPts val="1200"/>
              </a:spcBef>
              <a:spcAft>
                <a:spcPts val="0"/>
              </a:spcAft>
              <a:buNone/>
            </a:pPr>
            <a:r>
              <a:t/>
            </a:r>
            <a:endParaRPr sz="14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lang="en"/>
              <a:t> </a:t>
            </a:r>
            <a:endParaRPr sz="1200">
              <a:solidFill>
                <a:srgbClr val="000000"/>
              </a:solidFill>
              <a:latin typeface="Arial"/>
              <a:ea typeface="Arial"/>
              <a:cs typeface="Arial"/>
              <a:sym typeface="Arial"/>
            </a:endParaRPr>
          </a:p>
          <a:p>
            <a:pPr indent="0" lvl="0" marL="0" rtl="0" algn="l">
              <a:spcBef>
                <a:spcPts val="1200"/>
              </a:spcBef>
              <a:spcAft>
                <a:spcPts val="0"/>
              </a:spcAft>
              <a:buNone/>
            </a:pPr>
            <a:r>
              <a:t/>
            </a:r>
            <a:endParaRPr/>
          </a:p>
        </p:txBody>
      </p:sp>
      <p:cxnSp>
        <p:nvCxnSpPr>
          <p:cNvPr id="186" name="Google Shape;186;p39"/>
          <p:cNvCxnSpPr/>
          <p:nvPr/>
        </p:nvCxnSpPr>
        <p:spPr>
          <a:xfrm>
            <a:off x="1026200" y="1854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187" name="Google Shape;187;p39"/>
          <p:cNvPicPr preferRelativeResize="0"/>
          <p:nvPr/>
        </p:nvPicPr>
        <p:blipFill>
          <a:blip r:embed="rId3">
            <a:alphaModFix/>
          </a:blip>
          <a:stretch>
            <a:fillRect/>
          </a:stretch>
        </p:blipFill>
        <p:spPr>
          <a:xfrm>
            <a:off x="5552875" y="2201450"/>
            <a:ext cx="3425450" cy="170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40"/>
          <p:cNvSpPr txBox="1"/>
          <p:nvPr>
            <p:ph type="ctrTitle"/>
          </p:nvPr>
        </p:nvSpPr>
        <p:spPr>
          <a:xfrm>
            <a:off x="952175" y="112625"/>
            <a:ext cx="69588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Code Documentation</a:t>
            </a:r>
            <a:endParaRPr sz="4000"/>
          </a:p>
        </p:txBody>
      </p:sp>
      <p:pic>
        <p:nvPicPr>
          <p:cNvPr id="193" name="Google Shape;193;p40"/>
          <p:cNvPicPr preferRelativeResize="0"/>
          <p:nvPr/>
        </p:nvPicPr>
        <p:blipFill>
          <a:blip r:embed="rId3">
            <a:alphaModFix/>
          </a:blip>
          <a:stretch>
            <a:fillRect/>
          </a:stretch>
        </p:blipFill>
        <p:spPr>
          <a:xfrm>
            <a:off x="125700" y="975225"/>
            <a:ext cx="5088998" cy="1804872"/>
          </a:xfrm>
          <a:prstGeom prst="rect">
            <a:avLst/>
          </a:prstGeom>
          <a:noFill/>
          <a:ln>
            <a:noFill/>
          </a:ln>
        </p:spPr>
      </p:pic>
      <p:pic>
        <p:nvPicPr>
          <p:cNvPr id="194" name="Google Shape;194;p40"/>
          <p:cNvPicPr preferRelativeResize="0"/>
          <p:nvPr/>
        </p:nvPicPr>
        <p:blipFill>
          <a:blip r:embed="rId4">
            <a:alphaModFix/>
          </a:blip>
          <a:stretch>
            <a:fillRect/>
          </a:stretch>
        </p:blipFill>
        <p:spPr>
          <a:xfrm>
            <a:off x="125700" y="2703897"/>
            <a:ext cx="5088998" cy="164610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41"/>
          <p:cNvSpPr txBox="1"/>
          <p:nvPr>
            <p:ph type="ctrTitle"/>
          </p:nvPr>
        </p:nvSpPr>
        <p:spPr>
          <a:xfrm>
            <a:off x="952175" y="36425"/>
            <a:ext cx="69588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000"/>
              <a:t>Solution</a:t>
            </a:r>
            <a:endParaRPr sz="4000"/>
          </a:p>
        </p:txBody>
      </p:sp>
      <p:pic>
        <p:nvPicPr>
          <p:cNvPr id="200" name="Google Shape;200;p41"/>
          <p:cNvPicPr preferRelativeResize="0"/>
          <p:nvPr/>
        </p:nvPicPr>
        <p:blipFill>
          <a:blip r:embed="rId3">
            <a:alphaModFix/>
          </a:blip>
          <a:stretch>
            <a:fillRect/>
          </a:stretch>
        </p:blipFill>
        <p:spPr>
          <a:xfrm>
            <a:off x="330375" y="933650"/>
            <a:ext cx="4465715" cy="38527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42"/>
          <p:cNvSpPr txBox="1"/>
          <p:nvPr>
            <p:ph type="ctrTitle"/>
          </p:nvPr>
        </p:nvSpPr>
        <p:spPr>
          <a:xfrm>
            <a:off x="952175" y="341225"/>
            <a:ext cx="69588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000"/>
              <a:t>Applications</a:t>
            </a:r>
            <a:endParaRPr sz="4000"/>
          </a:p>
        </p:txBody>
      </p:sp>
      <p:sp>
        <p:nvSpPr>
          <p:cNvPr id="206" name="Google Shape;206;p42"/>
          <p:cNvSpPr txBox="1"/>
          <p:nvPr>
            <p:ph idx="1" type="subTitle"/>
          </p:nvPr>
        </p:nvSpPr>
        <p:spPr>
          <a:xfrm>
            <a:off x="794975" y="1343725"/>
            <a:ext cx="5042700" cy="3488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Char char="●"/>
            </a:pPr>
            <a:r>
              <a:rPr lang="en">
                <a:solidFill>
                  <a:schemeClr val="lt1"/>
                </a:solidFill>
              </a:rPr>
              <a:t>Heat Exchangers</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Boiler Tubes</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Cooling of Internal Combustion Engine Cylinder heads</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Design of rear and front window defrosters in cars analyzing temperature distribution and steady state conditions of system</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Analysis of temperature distributions of material properties after </a:t>
            </a:r>
            <a:r>
              <a:rPr lang="en">
                <a:solidFill>
                  <a:schemeClr val="lt1"/>
                </a:solidFill>
              </a:rPr>
              <a:t>process</a:t>
            </a:r>
            <a:r>
              <a:rPr lang="en">
                <a:solidFill>
                  <a:schemeClr val="lt1"/>
                </a:solidFill>
              </a:rPr>
              <a:t> such as quenching hardening and annealing</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Trombe walls are commonly used on south sides of passive solar homes to absorb solar energy, store it during the day, and release it to the house during the night (pg. 343 Cengel)</a:t>
            </a:r>
            <a:endParaRPr>
              <a:solidFill>
                <a:schemeClr val="lt1"/>
              </a:solidFill>
            </a:endParaRPr>
          </a:p>
          <a:p>
            <a:pPr indent="0" lvl="0" marL="914400" rtl="0" algn="ctr">
              <a:spcBef>
                <a:spcPts val="0"/>
              </a:spcBef>
              <a:spcAft>
                <a:spcPts val="0"/>
              </a:spcAft>
              <a:buNone/>
            </a:pPr>
            <a:r>
              <a:t/>
            </a:r>
            <a:endParaRPr>
              <a:solidFill>
                <a:schemeClr val="lt1"/>
              </a:solidFill>
            </a:endParaRPr>
          </a:p>
          <a:p>
            <a:pPr indent="0" lvl="0" marL="0" rtl="0" algn="l">
              <a:spcBef>
                <a:spcPts val="0"/>
              </a:spcBef>
              <a:spcAft>
                <a:spcPts val="0"/>
              </a:spcAft>
              <a:buNone/>
            </a:pPr>
            <a:r>
              <a:t/>
            </a:r>
            <a:endParaRPr/>
          </a:p>
        </p:txBody>
      </p:sp>
      <p:pic>
        <p:nvPicPr>
          <p:cNvPr id="207" name="Google Shape;207;p42"/>
          <p:cNvPicPr preferRelativeResize="0"/>
          <p:nvPr/>
        </p:nvPicPr>
        <p:blipFill>
          <a:blip r:embed="rId3">
            <a:alphaModFix/>
          </a:blip>
          <a:stretch>
            <a:fillRect/>
          </a:stretch>
        </p:blipFill>
        <p:spPr>
          <a:xfrm>
            <a:off x="6325100" y="2082298"/>
            <a:ext cx="2418476" cy="1259225"/>
          </a:xfrm>
          <a:prstGeom prst="rect">
            <a:avLst/>
          </a:prstGeom>
          <a:noFill/>
          <a:ln>
            <a:noFill/>
          </a:ln>
        </p:spPr>
      </p:pic>
      <p:pic>
        <p:nvPicPr>
          <p:cNvPr id="208" name="Google Shape;208;p42"/>
          <p:cNvPicPr preferRelativeResize="0"/>
          <p:nvPr/>
        </p:nvPicPr>
        <p:blipFill>
          <a:blip r:embed="rId4">
            <a:alphaModFix/>
          </a:blip>
          <a:stretch>
            <a:fillRect/>
          </a:stretch>
        </p:blipFill>
        <p:spPr>
          <a:xfrm>
            <a:off x="6461362" y="396675"/>
            <a:ext cx="1967950" cy="1648925"/>
          </a:xfrm>
          <a:prstGeom prst="rect">
            <a:avLst/>
          </a:prstGeom>
          <a:noFill/>
          <a:ln>
            <a:noFill/>
          </a:ln>
        </p:spPr>
      </p:pic>
      <p:pic>
        <p:nvPicPr>
          <p:cNvPr id="209" name="Google Shape;209;p42"/>
          <p:cNvPicPr preferRelativeResize="0"/>
          <p:nvPr/>
        </p:nvPicPr>
        <p:blipFill>
          <a:blip r:embed="rId5">
            <a:alphaModFix/>
          </a:blip>
          <a:stretch>
            <a:fillRect/>
          </a:stretch>
        </p:blipFill>
        <p:spPr>
          <a:xfrm>
            <a:off x="6596813" y="3704426"/>
            <a:ext cx="1875042" cy="1008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43"/>
          <p:cNvSpPr txBox="1"/>
          <p:nvPr>
            <p:ph type="ctrTitle"/>
          </p:nvPr>
        </p:nvSpPr>
        <p:spPr>
          <a:xfrm>
            <a:off x="142375" y="341225"/>
            <a:ext cx="90015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 &amp; Recommendations</a:t>
            </a:r>
            <a:endParaRPr/>
          </a:p>
        </p:txBody>
      </p:sp>
      <p:sp>
        <p:nvSpPr>
          <p:cNvPr id="215" name="Google Shape;215;p43"/>
          <p:cNvSpPr txBox="1"/>
          <p:nvPr/>
        </p:nvSpPr>
        <p:spPr>
          <a:xfrm>
            <a:off x="950400" y="1245375"/>
            <a:ext cx="7572900" cy="2339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Both explicit and implicit methods should be </a:t>
            </a:r>
            <a:r>
              <a:rPr lang="en">
                <a:solidFill>
                  <a:schemeClr val="lt1"/>
                </a:solidFill>
                <a:latin typeface="Montserrat"/>
                <a:ea typeface="Montserrat"/>
                <a:cs typeface="Montserrat"/>
                <a:sym typeface="Montserrat"/>
              </a:rPr>
              <a:t>applied</a:t>
            </a:r>
            <a:r>
              <a:rPr lang="en">
                <a:solidFill>
                  <a:schemeClr val="lt1"/>
                </a:solidFill>
                <a:latin typeface="Montserrat"/>
                <a:ea typeface="Montserrat"/>
                <a:cs typeface="Montserrat"/>
                <a:sym typeface="Montserrat"/>
              </a:rPr>
              <a:t> to the systems and compared to which results are better suited for the problem.</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Two-dimensional transient heat conduction introduce methods to problems involving heat generated in a medium at a rate of e · (x, y, t), which vary with time, position, and the thermal conductivity “k” of the medium assumed to be constant. </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Numerical finite difference method is based on replacing derivatives by differences, selecting a sufficient number of points in a region (nodal points), and writing energy balances on the volume elements centered about the nodes. </a:t>
            </a:r>
            <a:endParaRPr>
              <a:solidFill>
                <a:schemeClr val="lt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44"/>
          <p:cNvSpPr txBox="1"/>
          <p:nvPr>
            <p:ph type="ctrTitle"/>
          </p:nvPr>
        </p:nvSpPr>
        <p:spPr>
          <a:xfrm>
            <a:off x="2594100" y="385725"/>
            <a:ext cx="39558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Appendix</a:t>
            </a:r>
            <a:endParaRPr/>
          </a:p>
        </p:txBody>
      </p:sp>
      <p:sp>
        <p:nvSpPr>
          <p:cNvPr id="221" name="Google Shape;221;p44"/>
          <p:cNvSpPr txBox="1"/>
          <p:nvPr>
            <p:ph idx="1" type="subTitle"/>
          </p:nvPr>
        </p:nvSpPr>
        <p:spPr>
          <a:xfrm>
            <a:off x="864900" y="1030425"/>
            <a:ext cx="53334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Reference Figure 5-46: Found in textbook pg. 343 as example 5-6.</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Properties: Transient heat conduction problems differ from steady state. Involving an additional term representing the changes in energy content of medium with time.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Derivations: Start with energy balance on a volume element during a time interval as equation 5-7. Further derivations for delta E shown in Figure 5-38 bring us to the final derivation for any node in a medium and its volume element as equation 5-39.   </a:t>
            </a:r>
            <a:endParaRPr>
              <a:solidFill>
                <a:schemeClr val="lt1"/>
              </a:solidFill>
            </a:endParaRPr>
          </a:p>
        </p:txBody>
      </p:sp>
      <p:pic>
        <p:nvPicPr>
          <p:cNvPr id="222" name="Google Shape;222;p44"/>
          <p:cNvPicPr preferRelativeResize="0"/>
          <p:nvPr/>
        </p:nvPicPr>
        <p:blipFill>
          <a:blip r:embed="rId3">
            <a:alphaModFix/>
          </a:blip>
          <a:stretch>
            <a:fillRect/>
          </a:stretch>
        </p:blipFill>
        <p:spPr>
          <a:xfrm>
            <a:off x="6931800" y="255625"/>
            <a:ext cx="2026138" cy="2826351"/>
          </a:xfrm>
          <a:prstGeom prst="rect">
            <a:avLst/>
          </a:prstGeom>
          <a:noFill/>
          <a:ln>
            <a:noFill/>
          </a:ln>
        </p:spPr>
      </p:pic>
      <p:pic>
        <p:nvPicPr>
          <p:cNvPr id="223" name="Google Shape;223;p44"/>
          <p:cNvPicPr preferRelativeResize="0"/>
          <p:nvPr/>
        </p:nvPicPr>
        <p:blipFill>
          <a:blip r:embed="rId4">
            <a:alphaModFix/>
          </a:blip>
          <a:stretch>
            <a:fillRect/>
          </a:stretch>
        </p:blipFill>
        <p:spPr>
          <a:xfrm>
            <a:off x="1448713" y="3871275"/>
            <a:ext cx="3508876" cy="464700"/>
          </a:xfrm>
          <a:prstGeom prst="rect">
            <a:avLst/>
          </a:prstGeom>
          <a:noFill/>
          <a:ln>
            <a:noFill/>
          </a:ln>
        </p:spPr>
      </p:pic>
      <p:pic>
        <p:nvPicPr>
          <p:cNvPr id="224" name="Google Shape;224;p44"/>
          <p:cNvPicPr preferRelativeResize="0"/>
          <p:nvPr/>
        </p:nvPicPr>
        <p:blipFill>
          <a:blip r:embed="rId5">
            <a:alphaModFix/>
          </a:blip>
          <a:stretch>
            <a:fillRect/>
          </a:stretch>
        </p:blipFill>
        <p:spPr>
          <a:xfrm>
            <a:off x="1426175" y="4473074"/>
            <a:ext cx="3553950" cy="561726"/>
          </a:xfrm>
          <a:prstGeom prst="rect">
            <a:avLst/>
          </a:prstGeom>
          <a:noFill/>
          <a:ln>
            <a:noFill/>
          </a:ln>
        </p:spPr>
      </p:pic>
      <p:pic>
        <p:nvPicPr>
          <p:cNvPr id="225" name="Google Shape;225;p44"/>
          <p:cNvPicPr preferRelativeResize="0"/>
          <p:nvPr/>
        </p:nvPicPr>
        <p:blipFill>
          <a:blip r:embed="rId6">
            <a:alphaModFix/>
          </a:blip>
          <a:stretch>
            <a:fillRect/>
          </a:stretch>
        </p:blipFill>
        <p:spPr>
          <a:xfrm>
            <a:off x="7052288" y="3172450"/>
            <a:ext cx="1785175" cy="1862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